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Hind Bold" charset="1" panose="02000000000000000000"/>
      <p:regular r:id="rId15"/>
    </p:embeddedFont>
    <p:embeddedFont>
      <p:font typeface="Hind" charset="1" panose="020000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 Id="rId7"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jpeg" Type="http://schemas.openxmlformats.org/officeDocument/2006/relationships/image"/><Relationship Id="rId4"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5.jpeg" Type="http://schemas.openxmlformats.org/officeDocument/2006/relationships/image"/><Relationship Id="rId6"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08D8E">
                <a:alpha val="100000"/>
              </a:srgbClr>
            </a:gs>
            <a:gs pos="50000">
              <a:srgbClr val="2C70BB">
                <a:alpha val="100000"/>
              </a:srgbClr>
            </a:gs>
            <a:gs pos="100000">
              <a:srgbClr val="144B7D">
                <a:alpha val="100000"/>
              </a:srgbClr>
            </a:gs>
          </a:gsLst>
          <a:lin ang="2700000"/>
        </a:gradFill>
      </p:bgPr>
    </p:bg>
    <p:spTree>
      <p:nvGrpSpPr>
        <p:cNvPr id="1" name=""/>
        <p:cNvGrpSpPr/>
        <p:nvPr/>
      </p:nvGrpSpPr>
      <p:grpSpPr>
        <a:xfrm>
          <a:off x="0" y="0"/>
          <a:ext cx="0" cy="0"/>
          <a:chOff x="0" y="0"/>
          <a:chExt cx="0" cy="0"/>
        </a:xfrm>
      </p:grpSpPr>
      <p:sp>
        <p:nvSpPr>
          <p:cNvPr name="TextBox 2" id="2"/>
          <p:cNvSpPr txBox="true"/>
          <p:nvPr/>
        </p:nvSpPr>
        <p:spPr>
          <a:xfrm rot="0">
            <a:off x="1297666" y="3909477"/>
            <a:ext cx="15692667" cy="1457325"/>
          </a:xfrm>
          <a:prstGeom prst="rect">
            <a:avLst/>
          </a:prstGeom>
        </p:spPr>
        <p:txBody>
          <a:bodyPr anchor="t" rtlCol="false" tIns="0" lIns="0" bIns="0" rIns="0">
            <a:spAutoFit/>
          </a:bodyPr>
          <a:lstStyle/>
          <a:p>
            <a:pPr algn="ctr" marL="0" indent="0" lvl="0">
              <a:lnSpc>
                <a:spcPts val="11519"/>
              </a:lnSpc>
              <a:spcBef>
                <a:spcPct val="0"/>
              </a:spcBef>
            </a:pPr>
            <a:r>
              <a:rPr lang="en-US" b="true" sz="9600">
                <a:solidFill>
                  <a:srgbClr val="FFFFFF"/>
                </a:solidFill>
                <a:latin typeface="Hind Bold"/>
                <a:ea typeface="Hind Bold"/>
                <a:cs typeface="Hind Bold"/>
                <a:sym typeface="Hind Bold"/>
              </a:rPr>
              <a:t>Title Page</a:t>
            </a:r>
          </a:p>
        </p:txBody>
      </p:sp>
      <p:sp>
        <p:nvSpPr>
          <p:cNvPr name="Freeform 3" id="3"/>
          <p:cNvSpPr/>
          <p:nvPr/>
        </p:nvSpPr>
        <p:spPr>
          <a:xfrm flipH="false" flipV="false" rot="0">
            <a:off x="16466999" y="26"/>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sp>
        <p:nvSpPr>
          <p:cNvPr name="Freeform 4" id="4"/>
          <p:cNvSpPr/>
          <p:nvPr/>
        </p:nvSpPr>
        <p:spPr>
          <a:xfrm flipH="false" flipV="false" rot="0">
            <a:off x="0" y="4557293"/>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sp>
        <p:nvSpPr>
          <p:cNvPr name="Freeform 5" id="5"/>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3"/>
            <a:stretch>
              <a:fillRect l="-11894" t="-3649" r="-10922" b="0"/>
            </a:stretch>
          </a:blipFill>
        </p:spPr>
      </p:sp>
      <p:sp>
        <p:nvSpPr>
          <p:cNvPr name="TextBox 6" id="6"/>
          <p:cNvSpPr txBox="true"/>
          <p:nvPr/>
        </p:nvSpPr>
        <p:spPr>
          <a:xfrm rot="0">
            <a:off x="3129087" y="6189820"/>
            <a:ext cx="12029827" cy="1017270"/>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FFFFFF"/>
                </a:solidFill>
                <a:latin typeface="Hind"/>
                <a:ea typeface="Hind"/>
                <a:cs typeface="Hind"/>
                <a:sym typeface="Hind"/>
              </a:rPr>
              <a:t>S</a:t>
            </a:r>
            <a:r>
              <a:rPr lang="en-US" sz="2799" u="none">
                <a:solidFill>
                  <a:srgbClr val="FFFFFF"/>
                </a:solidFill>
                <a:latin typeface="Hind"/>
                <a:ea typeface="Hind"/>
                <a:cs typeface="Hind"/>
                <a:sym typeface="Hind"/>
              </a:rPr>
              <a:t>tart inspired with thousands of templates, collaborate with ease, and engage your audience with a memorable Canva Presentation.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08D8E">
                <a:alpha val="100000"/>
              </a:srgbClr>
            </a:gs>
            <a:gs pos="50000">
              <a:srgbClr val="2C70BB">
                <a:alpha val="100000"/>
              </a:srgbClr>
            </a:gs>
            <a:gs pos="100000">
              <a:srgbClr val="144B7D">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6466999" y="26"/>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grpSp>
        <p:nvGrpSpPr>
          <p:cNvPr name="Group 3" id="3"/>
          <p:cNvGrpSpPr/>
          <p:nvPr/>
        </p:nvGrpSpPr>
        <p:grpSpPr>
          <a:xfrm rot="0">
            <a:off x="1683144" y="1729259"/>
            <a:ext cx="12753867" cy="2271241"/>
            <a:chOff x="0" y="0"/>
            <a:chExt cx="17005156" cy="3028321"/>
          </a:xfrm>
        </p:grpSpPr>
        <p:sp>
          <p:nvSpPr>
            <p:cNvPr name="TextBox 4" id="4"/>
            <p:cNvSpPr txBox="true"/>
            <p:nvPr/>
          </p:nvSpPr>
          <p:spPr>
            <a:xfrm rot="0">
              <a:off x="0" y="-9525"/>
              <a:ext cx="17005156" cy="1838325"/>
            </a:xfrm>
            <a:prstGeom prst="rect">
              <a:avLst/>
            </a:prstGeom>
          </p:spPr>
          <p:txBody>
            <a:bodyPr anchor="t" rtlCol="false" tIns="0" lIns="0" bIns="0" rIns="0">
              <a:spAutoFit/>
            </a:bodyPr>
            <a:lstStyle/>
            <a:p>
              <a:pPr algn="l" marL="0" indent="0" lvl="0">
                <a:lnSpc>
                  <a:spcPts val="10800"/>
                </a:lnSpc>
              </a:pPr>
              <a:r>
                <a:rPr lang="en-US" b="true" sz="9000">
                  <a:solidFill>
                    <a:srgbClr val="FFFFFF"/>
                  </a:solidFill>
                  <a:latin typeface="Hind Bold"/>
                  <a:ea typeface="Hind Bold"/>
                  <a:cs typeface="Hind Bold"/>
                  <a:sym typeface="Hind Bold"/>
                </a:rPr>
                <a:t>Agenda</a:t>
              </a:r>
            </a:p>
          </p:txBody>
        </p:sp>
        <p:sp>
          <p:nvSpPr>
            <p:cNvPr name="TextBox 5" id="5"/>
            <p:cNvSpPr txBox="true"/>
            <p:nvPr/>
          </p:nvSpPr>
          <p:spPr>
            <a:xfrm rot="0">
              <a:off x="0" y="2380621"/>
              <a:ext cx="17005156" cy="647700"/>
            </a:xfrm>
            <a:prstGeom prst="rect">
              <a:avLst/>
            </a:prstGeom>
          </p:spPr>
          <p:txBody>
            <a:bodyPr anchor="t" rtlCol="false" tIns="0" lIns="0" bIns="0" rIns="0">
              <a:spAutoFit/>
            </a:bodyPr>
            <a:lstStyle/>
            <a:p>
              <a:pPr algn="l" marL="0" indent="0" lvl="0">
                <a:lnSpc>
                  <a:spcPts val="3900"/>
                </a:lnSpc>
              </a:pPr>
              <a:r>
                <a:rPr lang="en-US" b="true" sz="3000">
                  <a:solidFill>
                    <a:srgbClr val="FFFFFF"/>
                  </a:solidFill>
                  <a:latin typeface="Hind Bold"/>
                  <a:ea typeface="Hind Bold"/>
                  <a:cs typeface="Hind Bold"/>
                  <a:sym typeface="Hind Bold"/>
                </a:rPr>
                <a:t>Add more text</a:t>
              </a:r>
            </a:p>
          </p:txBody>
        </p:sp>
      </p:grpSp>
      <p:grpSp>
        <p:nvGrpSpPr>
          <p:cNvPr name="Group 6" id="6"/>
          <p:cNvGrpSpPr/>
          <p:nvPr/>
        </p:nvGrpSpPr>
        <p:grpSpPr>
          <a:xfrm rot="0">
            <a:off x="3097507" y="6107390"/>
            <a:ext cx="12092985" cy="2629512"/>
            <a:chOff x="0" y="0"/>
            <a:chExt cx="16123980" cy="3506017"/>
          </a:xfrm>
        </p:grpSpPr>
        <p:sp>
          <p:nvSpPr>
            <p:cNvPr name="TextBox 7" id="7"/>
            <p:cNvSpPr txBox="true"/>
            <p:nvPr/>
          </p:nvSpPr>
          <p:spPr>
            <a:xfrm rot="0">
              <a:off x="0" y="-9525"/>
              <a:ext cx="1134891" cy="1025525"/>
            </a:xfrm>
            <a:prstGeom prst="rect">
              <a:avLst/>
            </a:prstGeom>
          </p:spPr>
          <p:txBody>
            <a:bodyPr anchor="t" rtlCol="false" tIns="0" lIns="0" bIns="0" rIns="0">
              <a:spAutoFit/>
            </a:bodyPr>
            <a:lstStyle/>
            <a:p>
              <a:pPr algn="l">
                <a:lnSpc>
                  <a:spcPts val="6000"/>
                </a:lnSpc>
              </a:pPr>
              <a:r>
                <a:rPr lang="en-US" b="true" sz="5000">
                  <a:solidFill>
                    <a:srgbClr val="FFFFFF"/>
                  </a:solidFill>
                  <a:latin typeface="Hind Bold"/>
                  <a:ea typeface="Hind Bold"/>
                  <a:cs typeface="Hind Bold"/>
                  <a:sym typeface="Hind Bold"/>
                </a:rPr>
                <a:t>01</a:t>
              </a:r>
            </a:p>
          </p:txBody>
        </p:sp>
        <p:sp>
          <p:nvSpPr>
            <p:cNvPr name="TextBox 8" id="8"/>
            <p:cNvSpPr txBox="true"/>
            <p:nvPr/>
          </p:nvSpPr>
          <p:spPr>
            <a:xfrm rot="0">
              <a:off x="1636110" y="237067"/>
              <a:ext cx="4870675" cy="522817"/>
            </a:xfrm>
            <a:prstGeom prst="rect">
              <a:avLst/>
            </a:prstGeom>
          </p:spPr>
          <p:txBody>
            <a:bodyPr anchor="t" rtlCol="false" tIns="0" lIns="0" bIns="0" rIns="0">
              <a:spAutoFit/>
            </a:bodyPr>
            <a:lstStyle/>
            <a:p>
              <a:pPr algn="l" marL="0" indent="0" lvl="0">
                <a:lnSpc>
                  <a:spcPts val="3249"/>
                </a:lnSpc>
              </a:pPr>
              <a:r>
                <a:rPr lang="en-US" sz="2499">
                  <a:solidFill>
                    <a:srgbClr val="FFFFFF"/>
                  </a:solidFill>
                  <a:latin typeface="Hind"/>
                  <a:ea typeface="Hind"/>
                  <a:cs typeface="Hind"/>
                  <a:sym typeface="Hind"/>
                </a:rPr>
                <a:t>Write your agenda point</a:t>
              </a:r>
            </a:p>
          </p:txBody>
        </p:sp>
        <p:sp>
          <p:nvSpPr>
            <p:cNvPr name="TextBox 9" id="9"/>
            <p:cNvSpPr txBox="true"/>
            <p:nvPr/>
          </p:nvSpPr>
          <p:spPr>
            <a:xfrm rot="0">
              <a:off x="0" y="2480492"/>
              <a:ext cx="1134891" cy="1025525"/>
            </a:xfrm>
            <a:prstGeom prst="rect">
              <a:avLst/>
            </a:prstGeom>
          </p:spPr>
          <p:txBody>
            <a:bodyPr anchor="t" rtlCol="false" tIns="0" lIns="0" bIns="0" rIns="0">
              <a:spAutoFit/>
            </a:bodyPr>
            <a:lstStyle/>
            <a:p>
              <a:pPr algn="l">
                <a:lnSpc>
                  <a:spcPts val="6000"/>
                </a:lnSpc>
              </a:pPr>
              <a:r>
                <a:rPr lang="en-US" b="true" sz="5000">
                  <a:solidFill>
                    <a:srgbClr val="FFFFFF"/>
                  </a:solidFill>
                  <a:latin typeface="Hind Bold"/>
                  <a:ea typeface="Hind Bold"/>
                  <a:cs typeface="Hind Bold"/>
                  <a:sym typeface="Hind Bold"/>
                </a:rPr>
                <a:t>03</a:t>
              </a:r>
            </a:p>
          </p:txBody>
        </p:sp>
        <p:sp>
          <p:nvSpPr>
            <p:cNvPr name="TextBox 10" id="10"/>
            <p:cNvSpPr txBox="true"/>
            <p:nvPr/>
          </p:nvSpPr>
          <p:spPr>
            <a:xfrm rot="0">
              <a:off x="1636110" y="2727083"/>
              <a:ext cx="4870675" cy="522817"/>
            </a:xfrm>
            <a:prstGeom prst="rect">
              <a:avLst/>
            </a:prstGeom>
          </p:spPr>
          <p:txBody>
            <a:bodyPr anchor="t" rtlCol="false" tIns="0" lIns="0" bIns="0" rIns="0">
              <a:spAutoFit/>
            </a:bodyPr>
            <a:lstStyle/>
            <a:p>
              <a:pPr algn="l" marL="0" indent="0" lvl="0">
                <a:lnSpc>
                  <a:spcPts val="3249"/>
                </a:lnSpc>
              </a:pPr>
              <a:r>
                <a:rPr lang="en-US" sz="2499">
                  <a:solidFill>
                    <a:srgbClr val="FFFFFF"/>
                  </a:solidFill>
                  <a:latin typeface="Hind"/>
                  <a:ea typeface="Hind"/>
                  <a:cs typeface="Hind"/>
                  <a:sym typeface="Hind"/>
                </a:rPr>
                <a:t>Write your agenda point</a:t>
              </a:r>
            </a:p>
          </p:txBody>
        </p:sp>
        <p:sp>
          <p:nvSpPr>
            <p:cNvPr name="TextBox 11" id="11"/>
            <p:cNvSpPr txBox="true"/>
            <p:nvPr/>
          </p:nvSpPr>
          <p:spPr>
            <a:xfrm rot="0">
              <a:off x="9617195" y="-9525"/>
              <a:ext cx="1134891" cy="1025525"/>
            </a:xfrm>
            <a:prstGeom prst="rect">
              <a:avLst/>
            </a:prstGeom>
          </p:spPr>
          <p:txBody>
            <a:bodyPr anchor="t" rtlCol="false" tIns="0" lIns="0" bIns="0" rIns="0">
              <a:spAutoFit/>
            </a:bodyPr>
            <a:lstStyle/>
            <a:p>
              <a:pPr algn="l">
                <a:lnSpc>
                  <a:spcPts val="6000"/>
                </a:lnSpc>
              </a:pPr>
              <a:r>
                <a:rPr lang="en-US" b="true" sz="5000">
                  <a:solidFill>
                    <a:srgbClr val="FFFFFF"/>
                  </a:solidFill>
                  <a:latin typeface="Hind Bold"/>
                  <a:ea typeface="Hind Bold"/>
                  <a:cs typeface="Hind Bold"/>
                  <a:sym typeface="Hind Bold"/>
                </a:rPr>
                <a:t>02</a:t>
              </a:r>
            </a:p>
          </p:txBody>
        </p:sp>
        <p:sp>
          <p:nvSpPr>
            <p:cNvPr name="TextBox 12" id="12"/>
            <p:cNvSpPr txBox="true"/>
            <p:nvPr/>
          </p:nvSpPr>
          <p:spPr>
            <a:xfrm rot="0">
              <a:off x="11253305" y="237067"/>
              <a:ext cx="4870675" cy="522817"/>
            </a:xfrm>
            <a:prstGeom prst="rect">
              <a:avLst/>
            </a:prstGeom>
          </p:spPr>
          <p:txBody>
            <a:bodyPr anchor="t" rtlCol="false" tIns="0" lIns="0" bIns="0" rIns="0">
              <a:spAutoFit/>
            </a:bodyPr>
            <a:lstStyle/>
            <a:p>
              <a:pPr algn="l" marL="0" indent="0" lvl="0">
                <a:lnSpc>
                  <a:spcPts val="3249"/>
                </a:lnSpc>
              </a:pPr>
              <a:r>
                <a:rPr lang="en-US" sz="2499">
                  <a:solidFill>
                    <a:srgbClr val="FFFFFF"/>
                  </a:solidFill>
                  <a:latin typeface="Hind"/>
                  <a:ea typeface="Hind"/>
                  <a:cs typeface="Hind"/>
                  <a:sym typeface="Hind"/>
                </a:rPr>
                <a:t>Write your agenda point</a:t>
              </a:r>
            </a:p>
          </p:txBody>
        </p:sp>
        <p:sp>
          <p:nvSpPr>
            <p:cNvPr name="TextBox 13" id="13"/>
            <p:cNvSpPr txBox="true"/>
            <p:nvPr/>
          </p:nvSpPr>
          <p:spPr>
            <a:xfrm rot="0">
              <a:off x="9617195" y="2480492"/>
              <a:ext cx="1134891" cy="1025525"/>
            </a:xfrm>
            <a:prstGeom prst="rect">
              <a:avLst/>
            </a:prstGeom>
          </p:spPr>
          <p:txBody>
            <a:bodyPr anchor="t" rtlCol="false" tIns="0" lIns="0" bIns="0" rIns="0">
              <a:spAutoFit/>
            </a:bodyPr>
            <a:lstStyle/>
            <a:p>
              <a:pPr algn="l">
                <a:lnSpc>
                  <a:spcPts val="6000"/>
                </a:lnSpc>
              </a:pPr>
              <a:r>
                <a:rPr lang="en-US" b="true" sz="5000">
                  <a:solidFill>
                    <a:srgbClr val="FFFFFF"/>
                  </a:solidFill>
                  <a:latin typeface="Hind Bold"/>
                  <a:ea typeface="Hind Bold"/>
                  <a:cs typeface="Hind Bold"/>
                  <a:sym typeface="Hind Bold"/>
                </a:rPr>
                <a:t>04</a:t>
              </a:r>
            </a:p>
          </p:txBody>
        </p:sp>
        <p:sp>
          <p:nvSpPr>
            <p:cNvPr name="TextBox 14" id="14"/>
            <p:cNvSpPr txBox="true"/>
            <p:nvPr/>
          </p:nvSpPr>
          <p:spPr>
            <a:xfrm rot="0">
              <a:off x="11253305" y="2727083"/>
              <a:ext cx="4870675" cy="522817"/>
            </a:xfrm>
            <a:prstGeom prst="rect">
              <a:avLst/>
            </a:prstGeom>
          </p:spPr>
          <p:txBody>
            <a:bodyPr anchor="t" rtlCol="false" tIns="0" lIns="0" bIns="0" rIns="0">
              <a:spAutoFit/>
            </a:bodyPr>
            <a:lstStyle/>
            <a:p>
              <a:pPr algn="l" marL="0" indent="0" lvl="0">
                <a:lnSpc>
                  <a:spcPts val="3249"/>
                </a:lnSpc>
              </a:pPr>
              <a:r>
                <a:rPr lang="en-US" sz="2499">
                  <a:solidFill>
                    <a:srgbClr val="FFFFFF"/>
                  </a:solidFill>
                  <a:latin typeface="Hind"/>
                  <a:ea typeface="Hind"/>
                  <a:cs typeface="Hind"/>
                  <a:sym typeface="Hind"/>
                </a:rPr>
                <a:t>Write your agenda point</a:t>
              </a:r>
            </a:p>
          </p:txBody>
        </p:sp>
      </p:grpSp>
      <p:sp>
        <p:nvSpPr>
          <p:cNvPr name="AutoShape 15" id="15"/>
          <p:cNvSpPr/>
          <p:nvPr/>
        </p:nvSpPr>
        <p:spPr>
          <a:xfrm rot="0">
            <a:off x="1606944" y="4329385"/>
            <a:ext cx="10961021" cy="0"/>
          </a:xfrm>
          <a:prstGeom prst="line">
            <a:avLst/>
          </a:prstGeom>
          <a:ln cap="flat" w="104775">
            <a:solidFill>
              <a:srgbClr val="FFFFFF"/>
            </a:solidFill>
            <a:prstDash val="solid"/>
            <a:headEnd type="none" len="sm" w="sm"/>
            <a:tailEnd type="none" len="sm" w="sm"/>
          </a:ln>
        </p:spPr>
      </p:sp>
      <p:sp>
        <p:nvSpPr>
          <p:cNvPr name="Freeform 16" id="16"/>
          <p:cNvSpPr/>
          <p:nvPr/>
        </p:nvSpPr>
        <p:spPr>
          <a:xfrm flipH="false" flipV="false" rot="0">
            <a:off x="0" y="4557293"/>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sp>
        <p:nvSpPr>
          <p:cNvPr name="Freeform 17" id="17"/>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3"/>
            <a:stretch>
              <a:fillRect l="-11894" t="-3649" r="-10922"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08D8E">
                <a:alpha val="100000"/>
              </a:srgbClr>
            </a:gs>
            <a:gs pos="50000">
              <a:srgbClr val="2C70BB">
                <a:alpha val="100000"/>
              </a:srgbClr>
            </a:gs>
            <a:gs pos="100000">
              <a:srgbClr val="144B7D">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6466999" y="26"/>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sp>
        <p:nvSpPr>
          <p:cNvPr name="Freeform 3" id="3"/>
          <p:cNvSpPr/>
          <p:nvPr/>
        </p:nvSpPr>
        <p:spPr>
          <a:xfrm flipH="false" flipV="false" rot="0">
            <a:off x="0" y="4557293"/>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grpSp>
        <p:nvGrpSpPr>
          <p:cNvPr name="Group 4" id="4"/>
          <p:cNvGrpSpPr/>
          <p:nvPr/>
        </p:nvGrpSpPr>
        <p:grpSpPr>
          <a:xfrm rot="0">
            <a:off x="7626899" y="3377549"/>
            <a:ext cx="3051066" cy="3521143"/>
            <a:chOff x="0" y="0"/>
            <a:chExt cx="4068088" cy="4694857"/>
          </a:xfrm>
        </p:grpSpPr>
        <p:pic>
          <p:nvPicPr>
            <p:cNvPr name="Picture 5" id="5"/>
            <p:cNvPicPr>
              <a:picLocks noChangeAspect="true"/>
            </p:cNvPicPr>
            <p:nvPr/>
          </p:nvPicPr>
          <p:blipFill>
            <a:blip r:embed="rId3"/>
            <a:srcRect l="0" t="0" r="0" b="17484"/>
            <a:stretch>
              <a:fillRect/>
            </a:stretch>
          </p:blipFill>
          <p:spPr>
            <a:xfrm flipH="false" flipV="false">
              <a:off x="0" y="0"/>
              <a:ext cx="4068088" cy="4694857"/>
            </a:xfrm>
            <a:prstGeom prst="rect">
              <a:avLst/>
            </a:prstGeom>
          </p:spPr>
        </p:pic>
      </p:grpSp>
      <p:grpSp>
        <p:nvGrpSpPr>
          <p:cNvPr name="Group 6" id="6"/>
          <p:cNvGrpSpPr/>
          <p:nvPr/>
        </p:nvGrpSpPr>
        <p:grpSpPr>
          <a:xfrm rot="0">
            <a:off x="4328183" y="3377549"/>
            <a:ext cx="3051066" cy="3521143"/>
            <a:chOff x="0" y="0"/>
            <a:chExt cx="4068088" cy="4694857"/>
          </a:xfrm>
        </p:grpSpPr>
        <p:pic>
          <p:nvPicPr>
            <p:cNvPr name="Picture 7" id="7"/>
            <p:cNvPicPr>
              <a:picLocks noChangeAspect="true"/>
            </p:cNvPicPr>
            <p:nvPr/>
          </p:nvPicPr>
          <p:blipFill>
            <a:blip r:embed="rId4"/>
            <a:srcRect l="0" t="0" r="0" b="18061"/>
            <a:stretch>
              <a:fillRect/>
            </a:stretch>
          </p:blipFill>
          <p:spPr>
            <a:xfrm flipH="false" flipV="false">
              <a:off x="0" y="0"/>
              <a:ext cx="4068088" cy="4694857"/>
            </a:xfrm>
            <a:prstGeom prst="rect">
              <a:avLst/>
            </a:prstGeom>
          </p:spPr>
        </p:pic>
      </p:grpSp>
      <p:grpSp>
        <p:nvGrpSpPr>
          <p:cNvPr name="Group 8" id="8"/>
          <p:cNvGrpSpPr/>
          <p:nvPr/>
        </p:nvGrpSpPr>
        <p:grpSpPr>
          <a:xfrm rot="0">
            <a:off x="10921782" y="3379445"/>
            <a:ext cx="3051066" cy="3521143"/>
            <a:chOff x="0" y="0"/>
            <a:chExt cx="4068088" cy="4694857"/>
          </a:xfrm>
        </p:grpSpPr>
        <p:pic>
          <p:nvPicPr>
            <p:cNvPr name="Picture 9" id="9"/>
            <p:cNvPicPr>
              <a:picLocks noChangeAspect="true"/>
            </p:cNvPicPr>
            <p:nvPr/>
          </p:nvPicPr>
          <p:blipFill>
            <a:blip r:embed="rId5"/>
            <a:srcRect l="33116" t="0" r="33116" b="0"/>
            <a:stretch>
              <a:fillRect/>
            </a:stretch>
          </p:blipFill>
          <p:spPr>
            <a:xfrm flipH="false" flipV="false">
              <a:off x="0" y="0"/>
              <a:ext cx="4068088" cy="4694857"/>
            </a:xfrm>
            <a:prstGeom prst="rect">
              <a:avLst/>
            </a:prstGeom>
          </p:spPr>
        </p:pic>
      </p:grpSp>
      <p:grpSp>
        <p:nvGrpSpPr>
          <p:cNvPr name="Group 10" id="10"/>
          <p:cNvGrpSpPr/>
          <p:nvPr/>
        </p:nvGrpSpPr>
        <p:grpSpPr>
          <a:xfrm rot="0">
            <a:off x="14220499" y="3379445"/>
            <a:ext cx="3051066" cy="3521143"/>
            <a:chOff x="0" y="0"/>
            <a:chExt cx="4068088" cy="4694857"/>
          </a:xfrm>
        </p:grpSpPr>
        <p:pic>
          <p:nvPicPr>
            <p:cNvPr name="Picture 11" id="11"/>
            <p:cNvPicPr>
              <a:picLocks noChangeAspect="true"/>
            </p:cNvPicPr>
            <p:nvPr/>
          </p:nvPicPr>
          <p:blipFill>
            <a:blip r:embed="rId5"/>
            <a:srcRect l="33116" t="0" r="33116" b="0"/>
            <a:stretch>
              <a:fillRect/>
            </a:stretch>
          </p:blipFill>
          <p:spPr>
            <a:xfrm flipH="false" flipV="false">
              <a:off x="0" y="0"/>
              <a:ext cx="4068088" cy="4694857"/>
            </a:xfrm>
            <a:prstGeom prst="rect">
              <a:avLst/>
            </a:prstGeom>
          </p:spPr>
        </p:pic>
      </p:grpSp>
      <p:grpSp>
        <p:nvGrpSpPr>
          <p:cNvPr name="Group 12" id="12"/>
          <p:cNvGrpSpPr/>
          <p:nvPr/>
        </p:nvGrpSpPr>
        <p:grpSpPr>
          <a:xfrm rot="0">
            <a:off x="1033299" y="3379445"/>
            <a:ext cx="3051066" cy="3521143"/>
            <a:chOff x="0" y="0"/>
            <a:chExt cx="4068088" cy="4694857"/>
          </a:xfrm>
        </p:grpSpPr>
        <p:pic>
          <p:nvPicPr>
            <p:cNvPr name="Picture 13" id="13"/>
            <p:cNvPicPr>
              <a:picLocks noChangeAspect="true"/>
            </p:cNvPicPr>
            <p:nvPr/>
          </p:nvPicPr>
          <p:blipFill>
            <a:blip r:embed="rId6"/>
            <a:srcRect l="0" t="222" r="0" b="17261"/>
            <a:stretch>
              <a:fillRect/>
            </a:stretch>
          </p:blipFill>
          <p:spPr>
            <a:xfrm flipH="false" flipV="false">
              <a:off x="0" y="0"/>
              <a:ext cx="4068088" cy="4694857"/>
            </a:xfrm>
            <a:prstGeom prst="rect">
              <a:avLst/>
            </a:prstGeom>
          </p:spPr>
        </p:pic>
      </p:grpSp>
      <p:sp>
        <p:nvSpPr>
          <p:cNvPr name="AutoShape 14" id="14"/>
          <p:cNvSpPr/>
          <p:nvPr/>
        </p:nvSpPr>
        <p:spPr>
          <a:xfrm>
            <a:off x="1033299" y="7193967"/>
            <a:ext cx="3051066" cy="0"/>
          </a:xfrm>
          <a:prstGeom prst="line">
            <a:avLst/>
          </a:prstGeom>
          <a:ln cap="flat" w="19050">
            <a:solidFill>
              <a:srgbClr val="FFFFFF"/>
            </a:solidFill>
            <a:prstDash val="solid"/>
            <a:headEnd type="none" len="sm" w="sm"/>
            <a:tailEnd type="none" len="sm" w="sm"/>
          </a:ln>
        </p:spPr>
      </p:sp>
      <p:sp>
        <p:nvSpPr>
          <p:cNvPr name="AutoShape 15" id="15"/>
          <p:cNvSpPr/>
          <p:nvPr/>
        </p:nvSpPr>
        <p:spPr>
          <a:xfrm>
            <a:off x="7623066" y="7193967"/>
            <a:ext cx="3051066" cy="0"/>
          </a:xfrm>
          <a:prstGeom prst="line">
            <a:avLst/>
          </a:prstGeom>
          <a:ln cap="flat" w="19050">
            <a:solidFill>
              <a:srgbClr val="FFFFFF"/>
            </a:solidFill>
            <a:prstDash val="solid"/>
            <a:headEnd type="none" len="sm" w="sm"/>
            <a:tailEnd type="none" len="sm" w="sm"/>
          </a:ln>
        </p:spPr>
      </p:sp>
      <p:sp>
        <p:nvSpPr>
          <p:cNvPr name="AutoShape 16" id="16"/>
          <p:cNvSpPr/>
          <p:nvPr/>
        </p:nvSpPr>
        <p:spPr>
          <a:xfrm>
            <a:off x="10921782" y="7193967"/>
            <a:ext cx="3051066" cy="0"/>
          </a:xfrm>
          <a:prstGeom prst="line">
            <a:avLst/>
          </a:prstGeom>
          <a:ln cap="flat" w="19050">
            <a:solidFill>
              <a:srgbClr val="FFFFFF"/>
            </a:solidFill>
            <a:prstDash val="solid"/>
            <a:headEnd type="none" len="sm" w="sm"/>
            <a:tailEnd type="none" len="sm" w="sm"/>
          </a:ln>
        </p:spPr>
      </p:sp>
      <p:sp>
        <p:nvSpPr>
          <p:cNvPr name="AutoShape 17" id="17"/>
          <p:cNvSpPr/>
          <p:nvPr/>
        </p:nvSpPr>
        <p:spPr>
          <a:xfrm>
            <a:off x="14220499" y="7193967"/>
            <a:ext cx="3051066" cy="0"/>
          </a:xfrm>
          <a:prstGeom prst="line">
            <a:avLst/>
          </a:prstGeom>
          <a:ln cap="flat" w="19050">
            <a:solidFill>
              <a:srgbClr val="FFFFFF"/>
            </a:solidFill>
            <a:prstDash val="solid"/>
            <a:headEnd type="none" len="sm" w="sm"/>
            <a:tailEnd type="none" len="sm" w="sm"/>
          </a:ln>
        </p:spPr>
      </p:sp>
      <p:sp>
        <p:nvSpPr>
          <p:cNvPr name="AutoShape 18" id="18"/>
          <p:cNvSpPr/>
          <p:nvPr/>
        </p:nvSpPr>
        <p:spPr>
          <a:xfrm>
            <a:off x="4328183" y="7193967"/>
            <a:ext cx="3051066" cy="0"/>
          </a:xfrm>
          <a:prstGeom prst="line">
            <a:avLst/>
          </a:prstGeom>
          <a:ln cap="flat" w="19050">
            <a:solidFill>
              <a:srgbClr val="FFFFFF"/>
            </a:solidFill>
            <a:prstDash val="solid"/>
            <a:headEnd type="none" len="sm" w="sm"/>
            <a:tailEnd type="none" len="sm" w="sm"/>
          </a:ln>
        </p:spPr>
      </p:sp>
      <p:sp>
        <p:nvSpPr>
          <p:cNvPr name="TextBox 19" id="19"/>
          <p:cNvSpPr txBox="true"/>
          <p:nvPr/>
        </p:nvSpPr>
        <p:spPr>
          <a:xfrm rot="0">
            <a:off x="910500" y="1218549"/>
            <a:ext cx="9888483" cy="1035050"/>
          </a:xfrm>
          <a:prstGeom prst="rect">
            <a:avLst/>
          </a:prstGeom>
        </p:spPr>
        <p:txBody>
          <a:bodyPr anchor="t" rtlCol="false" tIns="0" lIns="0" bIns="0" rIns="0">
            <a:spAutoFit/>
          </a:bodyPr>
          <a:lstStyle/>
          <a:p>
            <a:pPr algn="l" marL="0" indent="0" lvl="0">
              <a:lnSpc>
                <a:spcPts val="8049"/>
              </a:lnSpc>
              <a:spcBef>
                <a:spcPct val="0"/>
              </a:spcBef>
            </a:pPr>
            <a:r>
              <a:rPr lang="en-US" b="true" sz="6999">
                <a:solidFill>
                  <a:srgbClr val="F7FDF2"/>
                </a:solidFill>
                <a:latin typeface="Hind Bold"/>
                <a:ea typeface="Hind Bold"/>
                <a:cs typeface="Hind Bold"/>
                <a:sym typeface="Hind Bold"/>
              </a:rPr>
              <a:t>Atlas Marketing Team</a:t>
            </a:r>
          </a:p>
        </p:txBody>
      </p:sp>
      <p:sp>
        <p:nvSpPr>
          <p:cNvPr name="TextBox 20" id="20"/>
          <p:cNvSpPr txBox="true"/>
          <p:nvPr/>
        </p:nvSpPr>
        <p:spPr>
          <a:xfrm rot="0">
            <a:off x="7623066" y="7495256"/>
            <a:ext cx="3051066" cy="368300"/>
          </a:xfrm>
          <a:prstGeom prst="rect">
            <a:avLst/>
          </a:prstGeom>
        </p:spPr>
        <p:txBody>
          <a:bodyPr anchor="t" rtlCol="false" tIns="0" lIns="0" bIns="0" rIns="0">
            <a:spAutoFit/>
          </a:bodyPr>
          <a:lstStyle/>
          <a:p>
            <a:pPr algn="l" marL="0" indent="0" lvl="0">
              <a:lnSpc>
                <a:spcPts val="2875"/>
              </a:lnSpc>
            </a:pPr>
            <a:r>
              <a:rPr lang="en-US" b="true" sz="2500" spc="-75">
                <a:solidFill>
                  <a:srgbClr val="F7FDF2"/>
                </a:solidFill>
                <a:latin typeface="Hind Bold"/>
                <a:ea typeface="Hind Bold"/>
                <a:cs typeface="Hind Bold"/>
                <a:sym typeface="Hind Bold"/>
              </a:rPr>
              <a:t>Matthew Kam</a:t>
            </a:r>
          </a:p>
        </p:txBody>
      </p:sp>
      <p:sp>
        <p:nvSpPr>
          <p:cNvPr name="TextBox 21" id="21"/>
          <p:cNvSpPr txBox="true"/>
          <p:nvPr/>
        </p:nvSpPr>
        <p:spPr>
          <a:xfrm rot="0">
            <a:off x="4328183" y="7496871"/>
            <a:ext cx="3051066" cy="368300"/>
          </a:xfrm>
          <a:prstGeom prst="rect">
            <a:avLst/>
          </a:prstGeom>
        </p:spPr>
        <p:txBody>
          <a:bodyPr anchor="t" rtlCol="false" tIns="0" lIns="0" bIns="0" rIns="0">
            <a:spAutoFit/>
          </a:bodyPr>
          <a:lstStyle/>
          <a:p>
            <a:pPr algn="l" marL="0" indent="0" lvl="0">
              <a:lnSpc>
                <a:spcPts val="2875"/>
              </a:lnSpc>
            </a:pPr>
            <a:r>
              <a:rPr lang="en-US" b="true" sz="2500" spc="-75">
                <a:solidFill>
                  <a:srgbClr val="F7FDF2"/>
                </a:solidFill>
                <a:latin typeface="Hind Bold"/>
                <a:ea typeface="Hind Bold"/>
                <a:cs typeface="Hind Bold"/>
                <a:sym typeface="Hind Bold"/>
              </a:rPr>
              <a:t>Cale Guillermo</a:t>
            </a:r>
          </a:p>
        </p:txBody>
      </p:sp>
      <p:sp>
        <p:nvSpPr>
          <p:cNvPr name="TextBox 22" id="22"/>
          <p:cNvSpPr txBox="true"/>
          <p:nvPr/>
        </p:nvSpPr>
        <p:spPr>
          <a:xfrm rot="0">
            <a:off x="10921782" y="7496871"/>
            <a:ext cx="3051066" cy="368300"/>
          </a:xfrm>
          <a:prstGeom prst="rect">
            <a:avLst/>
          </a:prstGeom>
        </p:spPr>
        <p:txBody>
          <a:bodyPr anchor="t" rtlCol="false" tIns="0" lIns="0" bIns="0" rIns="0">
            <a:spAutoFit/>
          </a:bodyPr>
          <a:lstStyle/>
          <a:p>
            <a:pPr algn="l" marL="0" indent="0" lvl="0">
              <a:lnSpc>
                <a:spcPts val="2875"/>
              </a:lnSpc>
            </a:pPr>
            <a:r>
              <a:rPr lang="en-US" b="true" sz="2500" spc="-75">
                <a:solidFill>
                  <a:srgbClr val="F7FDF2"/>
                </a:solidFill>
                <a:latin typeface="Hind Bold"/>
                <a:ea typeface="Hind Bold"/>
                <a:cs typeface="Hind Bold"/>
                <a:sym typeface="Hind Bold"/>
              </a:rPr>
              <a:t>Name</a:t>
            </a:r>
          </a:p>
        </p:txBody>
      </p:sp>
      <p:sp>
        <p:nvSpPr>
          <p:cNvPr name="TextBox 23" id="23"/>
          <p:cNvSpPr txBox="true"/>
          <p:nvPr/>
        </p:nvSpPr>
        <p:spPr>
          <a:xfrm rot="0">
            <a:off x="14220499" y="7496871"/>
            <a:ext cx="3051066" cy="368300"/>
          </a:xfrm>
          <a:prstGeom prst="rect">
            <a:avLst/>
          </a:prstGeom>
        </p:spPr>
        <p:txBody>
          <a:bodyPr anchor="t" rtlCol="false" tIns="0" lIns="0" bIns="0" rIns="0">
            <a:spAutoFit/>
          </a:bodyPr>
          <a:lstStyle/>
          <a:p>
            <a:pPr algn="l" marL="0" indent="0" lvl="0">
              <a:lnSpc>
                <a:spcPts val="2875"/>
              </a:lnSpc>
            </a:pPr>
            <a:r>
              <a:rPr lang="en-US" b="true" sz="2500" spc="-75">
                <a:solidFill>
                  <a:srgbClr val="F7FDF2"/>
                </a:solidFill>
                <a:latin typeface="Hind Bold"/>
                <a:ea typeface="Hind Bold"/>
                <a:cs typeface="Hind Bold"/>
                <a:sym typeface="Hind Bold"/>
              </a:rPr>
              <a:t>Name</a:t>
            </a:r>
          </a:p>
        </p:txBody>
      </p:sp>
      <p:sp>
        <p:nvSpPr>
          <p:cNvPr name="TextBox 24" id="24"/>
          <p:cNvSpPr txBox="true"/>
          <p:nvPr/>
        </p:nvSpPr>
        <p:spPr>
          <a:xfrm rot="0">
            <a:off x="1028700" y="7496871"/>
            <a:ext cx="3051066" cy="368300"/>
          </a:xfrm>
          <a:prstGeom prst="rect">
            <a:avLst/>
          </a:prstGeom>
        </p:spPr>
        <p:txBody>
          <a:bodyPr anchor="t" rtlCol="false" tIns="0" lIns="0" bIns="0" rIns="0">
            <a:spAutoFit/>
          </a:bodyPr>
          <a:lstStyle/>
          <a:p>
            <a:pPr algn="l" marL="0" indent="0" lvl="0">
              <a:lnSpc>
                <a:spcPts val="2875"/>
              </a:lnSpc>
            </a:pPr>
            <a:r>
              <a:rPr lang="en-US" b="true" sz="2500" spc="-75">
                <a:solidFill>
                  <a:srgbClr val="F7FDF2"/>
                </a:solidFill>
                <a:latin typeface="Hind Bold"/>
                <a:ea typeface="Hind Bold"/>
                <a:cs typeface="Hind Bold"/>
                <a:sym typeface="Hind Bold"/>
              </a:rPr>
              <a:t>Christen Tominaga</a:t>
            </a:r>
          </a:p>
        </p:txBody>
      </p:sp>
      <p:sp>
        <p:nvSpPr>
          <p:cNvPr name="TextBox 25" id="25"/>
          <p:cNvSpPr txBox="true"/>
          <p:nvPr/>
        </p:nvSpPr>
        <p:spPr>
          <a:xfrm rot="0">
            <a:off x="1033299" y="7995290"/>
            <a:ext cx="3051066" cy="280603"/>
          </a:xfrm>
          <a:prstGeom prst="rect">
            <a:avLst/>
          </a:prstGeom>
        </p:spPr>
        <p:txBody>
          <a:bodyPr anchor="t" rtlCol="false" tIns="0" lIns="0" bIns="0" rIns="0">
            <a:spAutoFit/>
          </a:bodyPr>
          <a:lstStyle/>
          <a:p>
            <a:pPr algn="l" marL="0" indent="0" lvl="0">
              <a:lnSpc>
                <a:spcPts val="2383"/>
              </a:lnSpc>
              <a:spcBef>
                <a:spcPct val="0"/>
              </a:spcBef>
            </a:pPr>
            <a:r>
              <a:rPr lang="en-US" sz="1702">
                <a:solidFill>
                  <a:srgbClr val="F7FDF2"/>
                </a:solidFill>
                <a:latin typeface="Hind"/>
                <a:ea typeface="Hind"/>
                <a:cs typeface="Hind"/>
                <a:sym typeface="Hind"/>
              </a:rPr>
              <a:t>Marketing Manager</a:t>
            </a:r>
          </a:p>
        </p:txBody>
      </p:sp>
      <p:sp>
        <p:nvSpPr>
          <p:cNvPr name="TextBox 26" id="26"/>
          <p:cNvSpPr txBox="true"/>
          <p:nvPr/>
        </p:nvSpPr>
        <p:spPr>
          <a:xfrm rot="0">
            <a:off x="7623066" y="7995290"/>
            <a:ext cx="3051066" cy="280603"/>
          </a:xfrm>
          <a:prstGeom prst="rect">
            <a:avLst/>
          </a:prstGeom>
        </p:spPr>
        <p:txBody>
          <a:bodyPr anchor="t" rtlCol="false" tIns="0" lIns="0" bIns="0" rIns="0">
            <a:spAutoFit/>
          </a:bodyPr>
          <a:lstStyle/>
          <a:p>
            <a:pPr algn="l" marL="0" indent="0" lvl="0">
              <a:lnSpc>
                <a:spcPts val="2383"/>
              </a:lnSpc>
              <a:spcBef>
                <a:spcPct val="0"/>
              </a:spcBef>
            </a:pPr>
            <a:r>
              <a:rPr lang="en-US" sz="1702">
                <a:solidFill>
                  <a:srgbClr val="F7FDF2"/>
                </a:solidFill>
                <a:latin typeface="Hind"/>
                <a:ea typeface="Hind"/>
                <a:cs typeface="Hind"/>
                <a:sym typeface="Hind"/>
              </a:rPr>
              <a:t>Marketing Coordinator</a:t>
            </a:r>
          </a:p>
        </p:txBody>
      </p:sp>
      <p:sp>
        <p:nvSpPr>
          <p:cNvPr name="TextBox 27" id="27"/>
          <p:cNvSpPr txBox="true"/>
          <p:nvPr/>
        </p:nvSpPr>
        <p:spPr>
          <a:xfrm rot="0">
            <a:off x="10921782" y="7995290"/>
            <a:ext cx="3051066" cy="280603"/>
          </a:xfrm>
          <a:prstGeom prst="rect">
            <a:avLst/>
          </a:prstGeom>
        </p:spPr>
        <p:txBody>
          <a:bodyPr anchor="t" rtlCol="false" tIns="0" lIns="0" bIns="0" rIns="0">
            <a:spAutoFit/>
          </a:bodyPr>
          <a:lstStyle/>
          <a:p>
            <a:pPr algn="l" marL="0" indent="0" lvl="0">
              <a:lnSpc>
                <a:spcPts val="2383"/>
              </a:lnSpc>
              <a:spcBef>
                <a:spcPct val="0"/>
              </a:spcBef>
            </a:pPr>
            <a:r>
              <a:rPr lang="en-US" sz="1702">
                <a:solidFill>
                  <a:srgbClr val="F7FDF2"/>
                </a:solidFill>
                <a:latin typeface="Hind"/>
                <a:ea typeface="Hind"/>
                <a:cs typeface="Hind"/>
                <a:sym typeface="Hind"/>
              </a:rPr>
              <a:t>Title</a:t>
            </a:r>
          </a:p>
        </p:txBody>
      </p:sp>
      <p:sp>
        <p:nvSpPr>
          <p:cNvPr name="TextBox 28" id="28"/>
          <p:cNvSpPr txBox="true"/>
          <p:nvPr/>
        </p:nvSpPr>
        <p:spPr>
          <a:xfrm rot="0">
            <a:off x="14220499" y="7995290"/>
            <a:ext cx="3051066" cy="280603"/>
          </a:xfrm>
          <a:prstGeom prst="rect">
            <a:avLst/>
          </a:prstGeom>
        </p:spPr>
        <p:txBody>
          <a:bodyPr anchor="t" rtlCol="false" tIns="0" lIns="0" bIns="0" rIns="0">
            <a:spAutoFit/>
          </a:bodyPr>
          <a:lstStyle/>
          <a:p>
            <a:pPr algn="l" marL="0" indent="0" lvl="0">
              <a:lnSpc>
                <a:spcPts val="2383"/>
              </a:lnSpc>
              <a:spcBef>
                <a:spcPct val="0"/>
              </a:spcBef>
            </a:pPr>
            <a:r>
              <a:rPr lang="en-US" sz="1702">
                <a:solidFill>
                  <a:srgbClr val="F7FDF2"/>
                </a:solidFill>
                <a:latin typeface="Hind"/>
                <a:ea typeface="Hind"/>
                <a:cs typeface="Hind"/>
                <a:sym typeface="Hind"/>
              </a:rPr>
              <a:t>Title</a:t>
            </a:r>
          </a:p>
        </p:txBody>
      </p:sp>
      <p:sp>
        <p:nvSpPr>
          <p:cNvPr name="TextBox 29" id="29"/>
          <p:cNvSpPr txBox="true"/>
          <p:nvPr/>
        </p:nvSpPr>
        <p:spPr>
          <a:xfrm rot="0">
            <a:off x="4328183" y="7995290"/>
            <a:ext cx="3051066" cy="575878"/>
          </a:xfrm>
          <a:prstGeom prst="rect">
            <a:avLst/>
          </a:prstGeom>
        </p:spPr>
        <p:txBody>
          <a:bodyPr anchor="t" rtlCol="false" tIns="0" lIns="0" bIns="0" rIns="0">
            <a:spAutoFit/>
          </a:bodyPr>
          <a:lstStyle/>
          <a:p>
            <a:pPr algn="l" marL="0" indent="0" lvl="0">
              <a:lnSpc>
                <a:spcPts val="2383"/>
              </a:lnSpc>
              <a:spcBef>
                <a:spcPct val="0"/>
              </a:spcBef>
            </a:pPr>
            <a:r>
              <a:rPr lang="en-US" sz="1702">
                <a:solidFill>
                  <a:srgbClr val="F7FDF2"/>
                </a:solidFill>
                <a:latin typeface="Hind"/>
                <a:ea typeface="Hind"/>
                <a:cs typeface="Hind"/>
                <a:sym typeface="Hind"/>
              </a:rPr>
              <a:t>Agency Marketing Project Specialist</a:t>
            </a:r>
          </a:p>
        </p:txBody>
      </p:sp>
      <p:sp>
        <p:nvSpPr>
          <p:cNvPr name="Freeform 30" id="30"/>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7"/>
            <a:stretch>
              <a:fillRect l="-11894" t="-3649" r="-10922"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08D8E">
                <a:alpha val="100000"/>
              </a:srgbClr>
            </a:gs>
            <a:gs pos="50000">
              <a:srgbClr val="2C70BB">
                <a:alpha val="100000"/>
              </a:srgbClr>
            </a:gs>
            <a:gs pos="100000">
              <a:srgbClr val="144B7D">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434686" y="573051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81831" y="756055"/>
            <a:ext cx="16524339" cy="1209768"/>
          </a:xfrm>
          <a:prstGeom prst="rect">
            <a:avLst/>
          </a:prstGeom>
        </p:spPr>
        <p:txBody>
          <a:bodyPr anchor="t" rtlCol="false" tIns="0" lIns="0" bIns="0" rIns="0">
            <a:spAutoFit/>
          </a:bodyPr>
          <a:lstStyle/>
          <a:p>
            <a:pPr algn="ctr">
              <a:lnSpc>
                <a:spcPts val="9969"/>
              </a:lnSpc>
            </a:pPr>
            <a:r>
              <a:rPr lang="en-US" sz="7121" b="true">
                <a:solidFill>
                  <a:srgbClr val="FFFFFF"/>
                </a:solidFill>
                <a:latin typeface="Hind Bold"/>
                <a:ea typeface="Hind Bold"/>
                <a:cs typeface="Hind Bold"/>
                <a:sym typeface="Hind Bold"/>
              </a:rPr>
              <a:t>Title</a:t>
            </a:r>
          </a:p>
        </p:txBody>
      </p:sp>
      <p:sp>
        <p:nvSpPr>
          <p:cNvPr name="Freeform 4" id="4"/>
          <p:cNvSpPr/>
          <p:nvPr/>
        </p:nvSpPr>
        <p:spPr>
          <a:xfrm flipH="false" flipV="false" rot="5400000">
            <a:off x="13894440" y="45036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028700" y="2495983"/>
            <a:ext cx="16524339" cy="3849687"/>
          </a:xfrm>
          <a:prstGeom prst="rect">
            <a:avLst/>
          </a:prstGeom>
        </p:spPr>
        <p:txBody>
          <a:bodyPr anchor="t" rtlCol="false" tIns="0" lIns="0" bIns="0" rIns="0">
            <a:spAutoFit/>
          </a:bodyPr>
          <a:lstStyle/>
          <a:p>
            <a:pPr algn="just">
              <a:lnSpc>
                <a:spcPts val="3437"/>
              </a:lnSpc>
            </a:pPr>
            <a:r>
              <a:rPr lang="en-US" sz="2500">
                <a:solidFill>
                  <a:srgbClr val="FFFFFF"/>
                </a:solidFill>
                <a:latin typeface="Hind"/>
                <a:ea typeface="Hind"/>
                <a:cs typeface="Hind"/>
                <a:sym typeface="Hind"/>
              </a:rPr>
              <a:t>Lorem ipsum odor amet, consectetuer adipiscing elit. Posuere vestibulum augue euismod pretium lacus pulvinar. Fringilla natoque curae diam lacinia accumsan bibendum mollis commodo. Nascetur et risus, libero ante turpis lectus. Felis tortor nostra sed diam senectus ad. Sit nec phasellus natoque, rhoncus est venenatis curae. Turpis erat nunc amet natoque libero torquent adipiscing sociosqu. Ad venenatis quis dignissim habitasse magna bibendum tortor egestas etiam.</a:t>
            </a:r>
          </a:p>
          <a:p>
            <a:pPr algn="just">
              <a:lnSpc>
                <a:spcPts val="3437"/>
              </a:lnSpc>
            </a:pPr>
          </a:p>
          <a:p>
            <a:pPr algn="just">
              <a:lnSpc>
                <a:spcPts val="3437"/>
              </a:lnSpc>
            </a:pPr>
            <a:r>
              <a:rPr lang="en-US" sz="2500">
                <a:solidFill>
                  <a:srgbClr val="FFFFFF"/>
                </a:solidFill>
                <a:latin typeface="Hind"/>
                <a:ea typeface="Hind"/>
                <a:cs typeface="Hind"/>
                <a:sym typeface="Hind"/>
              </a:rPr>
              <a:t>Parturient phasellus condimentum viverra, imperdiet tristique mus. Risus ante taciti sociosqu tellus vestibulum pulvinar. Sagittis porta proin amet tortor duis parturient non. Class amet porta ut augue ut dapibus dictumst etiam odio. Inceptos hendrerit etiam, urna aliquam facilisis risus. Sollicitudin mauris faucibus torquent bibendum phasellus vestibulum. Accumsan sapien auctor inceptos ultrices maecenas vulputate lectus torquent.</a:t>
            </a:r>
          </a:p>
        </p:txBody>
      </p:sp>
      <p:sp>
        <p:nvSpPr>
          <p:cNvPr name="Freeform 6" id="6"/>
          <p:cNvSpPr/>
          <p:nvPr/>
        </p:nvSpPr>
        <p:spPr>
          <a:xfrm flipH="false" flipV="false" rot="-10800000">
            <a:off x="0" y="0"/>
            <a:ext cx="2666701" cy="2116131"/>
          </a:xfrm>
          <a:custGeom>
            <a:avLst/>
            <a:gdLst/>
            <a:ahLst/>
            <a:cxnLst/>
            <a:rect r="r" b="b" t="t" l="l"/>
            <a:pathLst>
              <a:path h="2116131" w="2666701">
                <a:moveTo>
                  <a:pt x="0" y="0"/>
                </a:moveTo>
                <a:lnTo>
                  <a:pt x="2666701" y="0"/>
                </a:lnTo>
                <a:lnTo>
                  <a:pt x="2666701" y="2116131"/>
                </a:lnTo>
                <a:lnTo>
                  <a:pt x="0" y="2116131"/>
                </a:lnTo>
                <a:lnTo>
                  <a:pt x="0" y="0"/>
                </a:lnTo>
                <a:close/>
              </a:path>
            </a:pathLst>
          </a:custGeom>
          <a:blipFill>
            <a:blip r:embed="rId4">
              <a:alphaModFix amt="5000"/>
            </a:blip>
            <a:stretch>
              <a:fillRect l="0" t="0" r="0" b="-170763"/>
            </a:stretch>
          </a:blipFill>
        </p:spPr>
      </p:sp>
      <p:sp>
        <p:nvSpPr>
          <p:cNvPr name="Freeform 7" id="7"/>
          <p:cNvSpPr/>
          <p:nvPr/>
        </p:nvSpPr>
        <p:spPr>
          <a:xfrm flipH="false" flipV="false" rot="0">
            <a:off x="15621299" y="8170869"/>
            <a:ext cx="2666701" cy="2116131"/>
          </a:xfrm>
          <a:custGeom>
            <a:avLst/>
            <a:gdLst/>
            <a:ahLst/>
            <a:cxnLst/>
            <a:rect r="r" b="b" t="t" l="l"/>
            <a:pathLst>
              <a:path h="2116131" w="2666701">
                <a:moveTo>
                  <a:pt x="0" y="0"/>
                </a:moveTo>
                <a:lnTo>
                  <a:pt x="2666701" y="0"/>
                </a:lnTo>
                <a:lnTo>
                  <a:pt x="2666701" y="2116131"/>
                </a:lnTo>
                <a:lnTo>
                  <a:pt x="0" y="2116131"/>
                </a:lnTo>
                <a:lnTo>
                  <a:pt x="0" y="0"/>
                </a:lnTo>
                <a:close/>
              </a:path>
            </a:pathLst>
          </a:custGeom>
          <a:blipFill>
            <a:blip r:embed="rId4">
              <a:alphaModFix amt="5000"/>
            </a:blip>
            <a:stretch>
              <a:fillRect l="0" t="0" r="0" b="-170763"/>
            </a:stretch>
          </a:blipFill>
        </p:spPr>
      </p:sp>
      <p:sp>
        <p:nvSpPr>
          <p:cNvPr name="Freeform 8" id="8"/>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5"/>
            <a:stretch>
              <a:fillRect l="-11894" t="-3649" r="-10922"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08D8E">
                <a:alpha val="100000"/>
              </a:srgbClr>
            </a:gs>
            <a:gs pos="50000">
              <a:srgbClr val="2C70BB">
                <a:alpha val="100000"/>
              </a:srgbClr>
            </a:gs>
            <a:gs pos="100000">
              <a:srgbClr val="144B7D">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6466999" y="26"/>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sp>
        <p:nvSpPr>
          <p:cNvPr name="Freeform 3" id="3"/>
          <p:cNvSpPr/>
          <p:nvPr/>
        </p:nvSpPr>
        <p:spPr>
          <a:xfrm flipH="false" flipV="false" rot="0">
            <a:off x="0" y="4557293"/>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sp>
        <p:nvSpPr>
          <p:cNvPr name="TextBox 4" id="4"/>
          <p:cNvSpPr txBox="true"/>
          <p:nvPr/>
        </p:nvSpPr>
        <p:spPr>
          <a:xfrm rot="0">
            <a:off x="1028700" y="1133475"/>
            <a:ext cx="8147912" cy="984885"/>
          </a:xfrm>
          <a:prstGeom prst="rect">
            <a:avLst/>
          </a:prstGeom>
        </p:spPr>
        <p:txBody>
          <a:bodyPr anchor="t" rtlCol="false" tIns="0" lIns="0" bIns="0" rIns="0">
            <a:spAutoFit/>
          </a:bodyPr>
          <a:lstStyle/>
          <a:p>
            <a:pPr algn="l">
              <a:lnSpc>
                <a:spcPts val="7560"/>
              </a:lnSpc>
            </a:pPr>
            <a:r>
              <a:rPr lang="en-US" sz="7200" b="true">
                <a:solidFill>
                  <a:srgbClr val="FFFFFF"/>
                </a:solidFill>
                <a:latin typeface="Hind Bold"/>
                <a:ea typeface="Hind Bold"/>
                <a:cs typeface="Hind Bold"/>
                <a:sym typeface="Hind Bold"/>
              </a:rPr>
              <a:t>TITLE </a:t>
            </a:r>
          </a:p>
        </p:txBody>
      </p:sp>
      <p:sp>
        <p:nvSpPr>
          <p:cNvPr name="TextBox 5" id="5"/>
          <p:cNvSpPr txBox="true"/>
          <p:nvPr/>
        </p:nvSpPr>
        <p:spPr>
          <a:xfrm rot="0">
            <a:off x="1099255" y="2194088"/>
            <a:ext cx="8138387" cy="396240"/>
          </a:xfrm>
          <a:prstGeom prst="rect">
            <a:avLst/>
          </a:prstGeom>
        </p:spPr>
        <p:txBody>
          <a:bodyPr anchor="t" rtlCol="false" tIns="0" lIns="0" bIns="0" rIns="0">
            <a:spAutoFit/>
          </a:bodyPr>
          <a:lstStyle/>
          <a:p>
            <a:pPr algn="l" marL="0" indent="0" lvl="0">
              <a:lnSpc>
                <a:spcPts val="3359"/>
              </a:lnSpc>
            </a:pPr>
            <a:r>
              <a:rPr lang="en-US" b="true" sz="2400" spc="177">
                <a:solidFill>
                  <a:srgbClr val="FFFFFF"/>
                </a:solidFill>
                <a:latin typeface="Hind Bold"/>
                <a:ea typeface="Hind Bold"/>
                <a:cs typeface="Hind Bold"/>
                <a:sym typeface="Hind Bold"/>
              </a:rPr>
              <a:t>SUBTEXT</a:t>
            </a:r>
          </a:p>
        </p:txBody>
      </p:sp>
      <p:grpSp>
        <p:nvGrpSpPr>
          <p:cNvPr name="Group 6" id="6"/>
          <p:cNvGrpSpPr/>
          <p:nvPr/>
        </p:nvGrpSpPr>
        <p:grpSpPr>
          <a:xfrm rot="0">
            <a:off x="11764245" y="3700562"/>
            <a:ext cx="4276455" cy="2390361"/>
            <a:chOff x="0" y="0"/>
            <a:chExt cx="5701941" cy="3187148"/>
          </a:xfrm>
        </p:grpSpPr>
        <p:pic>
          <p:nvPicPr>
            <p:cNvPr name="Picture 7" id="7"/>
            <p:cNvPicPr>
              <a:picLocks noChangeAspect="true"/>
            </p:cNvPicPr>
            <p:nvPr/>
          </p:nvPicPr>
          <p:blipFill>
            <a:blip r:embed="rId3"/>
            <a:srcRect l="15140" t="0" r="15140" b="0"/>
            <a:stretch>
              <a:fillRect/>
            </a:stretch>
          </p:blipFill>
          <p:spPr>
            <a:xfrm flipH="false" flipV="false">
              <a:off x="0" y="0"/>
              <a:ext cx="5701941" cy="3187148"/>
            </a:xfrm>
            <a:prstGeom prst="rect">
              <a:avLst/>
            </a:prstGeom>
          </p:spPr>
        </p:pic>
      </p:grpSp>
      <p:grpSp>
        <p:nvGrpSpPr>
          <p:cNvPr name="Group 8" id="8"/>
          <p:cNvGrpSpPr/>
          <p:nvPr/>
        </p:nvGrpSpPr>
        <p:grpSpPr>
          <a:xfrm rot="0">
            <a:off x="7009096" y="3700562"/>
            <a:ext cx="4276455" cy="2390361"/>
            <a:chOff x="0" y="0"/>
            <a:chExt cx="5701941" cy="3187148"/>
          </a:xfrm>
        </p:grpSpPr>
        <p:pic>
          <p:nvPicPr>
            <p:cNvPr name="Picture 9" id="9"/>
            <p:cNvPicPr>
              <a:picLocks noChangeAspect="true"/>
            </p:cNvPicPr>
            <p:nvPr/>
          </p:nvPicPr>
          <p:blipFill>
            <a:blip r:embed="rId3"/>
            <a:srcRect l="15140" t="0" r="15140" b="0"/>
            <a:stretch>
              <a:fillRect/>
            </a:stretch>
          </p:blipFill>
          <p:spPr>
            <a:xfrm flipH="false" flipV="false">
              <a:off x="0" y="0"/>
              <a:ext cx="5701941" cy="3187148"/>
            </a:xfrm>
            <a:prstGeom prst="rect">
              <a:avLst/>
            </a:prstGeom>
          </p:spPr>
        </p:pic>
      </p:grpSp>
      <p:grpSp>
        <p:nvGrpSpPr>
          <p:cNvPr name="Group 10" id="10"/>
          <p:cNvGrpSpPr/>
          <p:nvPr/>
        </p:nvGrpSpPr>
        <p:grpSpPr>
          <a:xfrm rot="0">
            <a:off x="2253947" y="3700562"/>
            <a:ext cx="4276455" cy="2390361"/>
            <a:chOff x="0" y="0"/>
            <a:chExt cx="5701941" cy="3187148"/>
          </a:xfrm>
        </p:grpSpPr>
        <p:pic>
          <p:nvPicPr>
            <p:cNvPr name="Picture 11" id="11"/>
            <p:cNvPicPr>
              <a:picLocks noChangeAspect="true"/>
            </p:cNvPicPr>
            <p:nvPr/>
          </p:nvPicPr>
          <p:blipFill>
            <a:blip r:embed="rId3"/>
            <a:srcRect l="15140" t="0" r="15140" b="0"/>
            <a:stretch>
              <a:fillRect/>
            </a:stretch>
          </p:blipFill>
          <p:spPr>
            <a:xfrm flipH="false" flipV="false">
              <a:off x="0" y="0"/>
              <a:ext cx="5701941" cy="3187148"/>
            </a:xfrm>
            <a:prstGeom prst="rect">
              <a:avLst/>
            </a:prstGeom>
          </p:spPr>
        </p:pic>
      </p:grpSp>
      <p:sp>
        <p:nvSpPr>
          <p:cNvPr name="TextBox 12" id="12"/>
          <p:cNvSpPr txBox="true"/>
          <p:nvPr/>
        </p:nvSpPr>
        <p:spPr>
          <a:xfrm rot="0">
            <a:off x="2246031" y="6342490"/>
            <a:ext cx="4284371" cy="371630"/>
          </a:xfrm>
          <a:prstGeom prst="rect">
            <a:avLst/>
          </a:prstGeom>
        </p:spPr>
        <p:txBody>
          <a:bodyPr anchor="t" rtlCol="false" tIns="0" lIns="0" bIns="0" rIns="0">
            <a:spAutoFit/>
          </a:bodyPr>
          <a:lstStyle/>
          <a:p>
            <a:pPr algn="l">
              <a:lnSpc>
                <a:spcPts val="3141"/>
              </a:lnSpc>
            </a:pPr>
            <a:r>
              <a:rPr lang="en-US" sz="2243" b="true">
                <a:solidFill>
                  <a:srgbClr val="FFFFFF"/>
                </a:solidFill>
                <a:latin typeface="Hind Bold"/>
                <a:ea typeface="Hind Bold"/>
                <a:cs typeface="Hind Bold"/>
                <a:sym typeface="Hind Bold"/>
              </a:rPr>
              <a:t>Lorem ipsum</a:t>
            </a:r>
          </a:p>
        </p:txBody>
      </p:sp>
      <p:sp>
        <p:nvSpPr>
          <p:cNvPr name="TextBox 13" id="13"/>
          <p:cNvSpPr txBox="true"/>
          <p:nvPr/>
        </p:nvSpPr>
        <p:spPr>
          <a:xfrm rot="0">
            <a:off x="7009096" y="6342490"/>
            <a:ext cx="4284371" cy="371630"/>
          </a:xfrm>
          <a:prstGeom prst="rect">
            <a:avLst/>
          </a:prstGeom>
        </p:spPr>
        <p:txBody>
          <a:bodyPr anchor="t" rtlCol="false" tIns="0" lIns="0" bIns="0" rIns="0">
            <a:spAutoFit/>
          </a:bodyPr>
          <a:lstStyle/>
          <a:p>
            <a:pPr algn="l">
              <a:lnSpc>
                <a:spcPts val="3141"/>
              </a:lnSpc>
            </a:pPr>
            <a:r>
              <a:rPr lang="en-US" sz="2243" b="true">
                <a:solidFill>
                  <a:srgbClr val="FFFFFF"/>
                </a:solidFill>
                <a:latin typeface="Hind Bold"/>
                <a:ea typeface="Hind Bold"/>
                <a:cs typeface="Hind Bold"/>
                <a:sym typeface="Hind Bold"/>
              </a:rPr>
              <a:t>Lorem ipsum</a:t>
            </a:r>
          </a:p>
        </p:txBody>
      </p:sp>
      <p:sp>
        <p:nvSpPr>
          <p:cNvPr name="TextBox 14" id="14"/>
          <p:cNvSpPr txBox="true"/>
          <p:nvPr/>
        </p:nvSpPr>
        <p:spPr>
          <a:xfrm rot="0">
            <a:off x="11764245" y="6342490"/>
            <a:ext cx="4284371" cy="371630"/>
          </a:xfrm>
          <a:prstGeom prst="rect">
            <a:avLst/>
          </a:prstGeom>
        </p:spPr>
        <p:txBody>
          <a:bodyPr anchor="t" rtlCol="false" tIns="0" lIns="0" bIns="0" rIns="0">
            <a:spAutoFit/>
          </a:bodyPr>
          <a:lstStyle/>
          <a:p>
            <a:pPr algn="l">
              <a:lnSpc>
                <a:spcPts val="3141"/>
              </a:lnSpc>
            </a:pPr>
            <a:r>
              <a:rPr lang="en-US" sz="2243" b="true">
                <a:solidFill>
                  <a:srgbClr val="FFFFFF"/>
                </a:solidFill>
                <a:latin typeface="Hind Bold"/>
                <a:ea typeface="Hind Bold"/>
                <a:cs typeface="Hind Bold"/>
                <a:sym typeface="Hind Bold"/>
              </a:rPr>
              <a:t>Lorem ipsum</a:t>
            </a:r>
          </a:p>
        </p:txBody>
      </p:sp>
      <p:sp>
        <p:nvSpPr>
          <p:cNvPr name="TextBox 15" id="15"/>
          <p:cNvSpPr txBox="true"/>
          <p:nvPr/>
        </p:nvSpPr>
        <p:spPr>
          <a:xfrm rot="0">
            <a:off x="2246031" y="6850593"/>
            <a:ext cx="4097824" cy="1921116"/>
          </a:xfrm>
          <a:prstGeom prst="rect">
            <a:avLst/>
          </a:prstGeom>
        </p:spPr>
        <p:txBody>
          <a:bodyPr anchor="t" rtlCol="false" tIns="0" lIns="0" bIns="0" rIns="0">
            <a:spAutoFit/>
          </a:bodyPr>
          <a:lstStyle/>
          <a:p>
            <a:pPr algn="l" marL="0" indent="0" lvl="0">
              <a:lnSpc>
                <a:spcPts val="3091"/>
              </a:lnSpc>
            </a:pPr>
            <a:r>
              <a:rPr lang="en-US" sz="1994">
                <a:solidFill>
                  <a:srgbClr val="F6F6F6"/>
                </a:solidFill>
                <a:latin typeface="Hind"/>
                <a:ea typeface="Hind"/>
                <a:cs typeface="Hind"/>
                <a:sym typeface="Hind"/>
              </a:rPr>
              <a:t>Lorem ipsum odor amet, consectetuer adipiscing elit. Tristique natoque tortor fringilla at pellentesque. Rutrum arcu pretium volutpat arcu pulvinar aliquet nunc. </a:t>
            </a:r>
          </a:p>
        </p:txBody>
      </p:sp>
      <p:sp>
        <p:nvSpPr>
          <p:cNvPr name="TextBox 16" id="16"/>
          <p:cNvSpPr txBox="true"/>
          <p:nvPr/>
        </p:nvSpPr>
        <p:spPr>
          <a:xfrm rot="0">
            <a:off x="7009096" y="6850593"/>
            <a:ext cx="4097824" cy="1921116"/>
          </a:xfrm>
          <a:prstGeom prst="rect">
            <a:avLst/>
          </a:prstGeom>
        </p:spPr>
        <p:txBody>
          <a:bodyPr anchor="t" rtlCol="false" tIns="0" lIns="0" bIns="0" rIns="0">
            <a:spAutoFit/>
          </a:bodyPr>
          <a:lstStyle/>
          <a:p>
            <a:pPr algn="l" marL="0" indent="0" lvl="0">
              <a:lnSpc>
                <a:spcPts val="3091"/>
              </a:lnSpc>
            </a:pPr>
            <a:r>
              <a:rPr lang="en-US" sz="1994">
                <a:solidFill>
                  <a:srgbClr val="F6F6F6"/>
                </a:solidFill>
                <a:latin typeface="Hind"/>
                <a:ea typeface="Hind"/>
                <a:cs typeface="Hind"/>
                <a:sym typeface="Hind"/>
              </a:rPr>
              <a:t>Lorem ipsum odor amet, consectetuer adipiscing elit. Tristique natoque tortor fringilla at pellentesque. Rutrum arcu pretium volutpat arcu pulvinar aliquet nunc.</a:t>
            </a:r>
            <a:r>
              <a:rPr lang="en-US" sz="1994">
                <a:solidFill>
                  <a:srgbClr val="F6F6F6"/>
                </a:solidFill>
                <a:latin typeface="Hind"/>
                <a:ea typeface="Hind"/>
                <a:cs typeface="Hind"/>
                <a:sym typeface="Hind"/>
              </a:rPr>
              <a:t> </a:t>
            </a:r>
          </a:p>
        </p:txBody>
      </p:sp>
      <p:sp>
        <p:nvSpPr>
          <p:cNvPr name="TextBox 17" id="17"/>
          <p:cNvSpPr txBox="true"/>
          <p:nvPr/>
        </p:nvSpPr>
        <p:spPr>
          <a:xfrm rot="0">
            <a:off x="11764245" y="6850593"/>
            <a:ext cx="4097824" cy="1921116"/>
          </a:xfrm>
          <a:prstGeom prst="rect">
            <a:avLst/>
          </a:prstGeom>
        </p:spPr>
        <p:txBody>
          <a:bodyPr anchor="t" rtlCol="false" tIns="0" lIns="0" bIns="0" rIns="0">
            <a:spAutoFit/>
          </a:bodyPr>
          <a:lstStyle/>
          <a:p>
            <a:pPr algn="l" marL="0" indent="0" lvl="0">
              <a:lnSpc>
                <a:spcPts val="3091"/>
              </a:lnSpc>
            </a:pPr>
            <a:r>
              <a:rPr lang="en-US" sz="1994">
                <a:solidFill>
                  <a:srgbClr val="F6F6F6"/>
                </a:solidFill>
                <a:latin typeface="Hind"/>
                <a:ea typeface="Hind"/>
                <a:cs typeface="Hind"/>
                <a:sym typeface="Hind"/>
              </a:rPr>
              <a:t>Lorem ipsum odor amet, consectetuer adipiscing elit. Tristique natoque tortor fringilla at pellentesque. Rutrum arcu pretium volutpat arcu pulvinar aliquet nunc.</a:t>
            </a:r>
            <a:r>
              <a:rPr lang="en-US" sz="1994">
                <a:solidFill>
                  <a:srgbClr val="F6F6F6"/>
                </a:solidFill>
                <a:latin typeface="Hind"/>
                <a:ea typeface="Hind"/>
                <a:cs typeface="Hind"/>
                <a:sym typeface="Hind"/>
              </a:rPr>
              <a:t> </a:t>
            </a:r>
          </a:p>
        </p:txBody>
      </p:sp>
      <p:sp>
        <p:nvSpPr>
          <p:cNvPr name="Freeform 18" id="18"/>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4"/>
            <a:stretch>
              <a:fillRect l="-11894" t="-3649" r="-10922"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08D8E">
                <a:alpha val="100000"/>
              </a:srgbClr>
            </a:gs>
            <a:gs pos="50000">
              <a:srgbClr val="2C70BB">
                <a:alpha val="100000"/>
              </a:srgbClr>
            </a:gs>
            <a:gs pos="100000">
              <a:srgbClr val="144B7D">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434686" y="573051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3894440" y="45036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800000">
            <a:off x="0" y="0"/>
            <a:ext cx="2666701" cy="2116131"/>
          </a:xfrm>
          <a:custGeom>
            <a:avLst/>
            <a:gdLst/>
            <a:ahLst/>
            <a:cxnLst/>
            <a:rect r="r" b="b" t="t" l="l"/>
            <a:pathLst>
              <a:path h="2116131" w="2666701">
                <a:moveTo>
                  <a:pt x="0" y="0"/>
                </a:moveTo>
                <a:lnTo>
                  <a:pt x="2666701" y="0"/>
                </a:lnTo>
                <a:lnTo>
                  <a:pt x="2666701" y="2116131"/>
                </a:lnTo>
                <a:lnTo>
                  <a:pt x="0" y="2116131"/>
                </a:lnTo>
                <a:lnTo>
                  <a:pt x="0" y="0"/>
                </a:lnTo>
                <a:close/>
              </a:path>
            </a:pathLst>
          </a:custGeom>
          <a:blipFill>
            <a:blip r:embed="rId4">
              <a:alphaModFix amt="5000"/>
            </a:blip>
            <a:stretch>
              <a:fillRect l="0" t="0" r="0" b="-170763"/>
            </a:stretch>
          </a:blipFill>
        </p:spPr>
      </p:sp>
      <p:sp>
        <p:nvSpPr>
          <p:cNvPr name="Freeform 5" id="5"/>
          <p:cNvSpPr/>
          <p:nvPr/>
        </p:nvSpPr>
        <p:spPr>
          <a:xfrm flipH="false" flipV="false" rot="0">
            <a:off x="15621299" y="8170869"/>
            <a:ext cx="2666701" cy="2116131"/>
          </a:xfrm>
          <a:custGeom>
            <a:avLst/>
            <a:gdLst/>
            <a:ahLst/>
            <a:cxnLst/>
            <a:rect r="r" b="b" t="t" l="l"/>
            <a:pathLst>
              <a:path h="2116131" w="2666701">
                <a:moveTo>
                  <a:pt x="0" y="0"/>
                </a:moveTo>
                <a:lnTo>
                  <a:pt x="2666701" y="0"/>
                </a:lnTo>
                <a:lnTo>
                  <a:pt x="2666701" y="2116131"/>
                </a:lnTo>
                <a:lnTo>
                  <a:pt x="0" y="2116131"/>
                </a:lnTo>
                <a:lnTo>
                  <a:pt x="0" y="0"/>
                </a:lnTo>
                <a:close/>
              </a:path>
            </a:pathLst>
          </a:custGeom>
          <a:blipFill>
            <a:blip r:embed="rId4">
              <a:alphaModFix amt="5000"/>
            </a:blip>
            <a:stretch>
              <a:fillRect l="0" t="0" r="0" b="-170763"/>
            </a:stretch>
          </a:blipFill>
        </p:spPr>
      </p:sp>
      <p:sp>
        <p:nvSpPr>
          <p:cNvPr name="TextBox 6" id="6"/>
          <p:cNvSpPr txBox="true"/>
          <p:nvPr/>
        </p:nvSpPr>
        <p:spPr>
          <a:xfrm rot="0">
            <a:off x="1028700" y="769911"/>
            <a:ext cx="16230600" cy="1037858"/>
          </a:xfrm>
          <a:prstGeom prst="rect">
            <a:avLst/>
          </a:prstGeom>
        </p:spPr>
        <p:txBody>
          <a:bodyPr anchor="t" rtlCol="false" tIns="0" lIns="0" bIns="0" rIns="0">
            <a:spAutoFit/>
          </a:bodyPr>
          <a:lstStyle/>
          <a:p>
            <a:pPr algn="l">
              <a:lnSpc>
                <a:spcPts val="8420"/>
              </a:lnSpc>
              <a:spcBef>
                <a:spcPct val="0"/>
              </a:spcBef>
            </a:pPr>
            <a:r>
              <a:rPr lang="en-US" b="true" sz="6014" spc="1365">
                <a:solidFill>
                  <a:srgbClr val="EFEEE7"/>
                </a:solidFill>
                <a:latin typeface="Hind Bold"/>
                <a:ea typeface="Hind Bold"/>
                <a:cs typeface="Hind Bold"/>
                <a:sym typeface="Hind Bold"/>
              </a:rPr>
              <a:t>TITLE</a:t>
            </a:r>
          </a:p>
        </p:txBody>
      </p:sp>
      <p:sp>
        <p:nvSpPr>
          <p:cNvPr name="AutoShape 7" id="7"/>
          <p:cNvSpPr/>
          <p:nvPr/>
        </p:nvSpPr>
        <p:spPr>
          <a:xfrm flipV="true">
            <a:off x="-7064779" y="2072860"/>
            <a:ext cx="16230594" cy="38509"/>
          </a:xfrm>
          <a:prstGeom prst="line">
            <a:avLst/>
          </a:prstGeom>
          <a:ln cap="flat" w="9525">
            <a:solidFill>
              <a:srgbClr val="EFEEE7"/>
            </a:solidFill>
            <a:prstDash val="solid"/>
            <a:headEnd type="none" len="sm" w="sm"/>
            <a:tailEnd type="none" len="sm" w="sm"/>
          </a:ln>
        </p:spPr>
      </p:sp>
      <p:sp>
        <p:nvSpPr>
          <p:cNvPr name="TextBox 8" id="8"/>
          <p:cNvSpPr txBox="true"/>
          <p:nvPr/>
        </p:nvSpPr>
        <p:spPr>
          <a:xfrm rot="0">
            <a:off x="1050518" y="2265955"/>
            <a:ext cx="7877184" cy="5208270"/>
          </a:xfrm>
          <a:prstGeom prst="rect">
            <a:avLst/>
          </a:prstGeom>
        </p:spPr>
        <p:txBody>
          <a:bodyPr anchor="t" rtlCol="false" tIns="0" lIns="0" bIns="0" rIns="0">
            <a:spAutoFit/>
          </a:bodyPr>
          <a:lstStyle/>
          <a:p>
            <a:pPr algn="l">
              <a:lnSpc>
                <a:spcPts val="4199"/>
              </a:lnSpc>
            </a:pPr>
            <a:r>
              <a:rPr lang="en-US" sz="2799">
                <a:solidFill>
                  <a:srgbClr val="EFEEE7"/>
                </a:solidFill>
                <a:latin typeface="Hind"/>
                <a:ea typeface="Hind"/>
                <a:cs typeface="Hind"/>
                <a:sym typeface="Hind"/>
              </a:rPr>
              <a:t>Lorem ipsum odor amet, consectetuer adipiscing elit. Posuere vestibulum augue euismod pretium lacus pulvinar. Fringilla natoque curae diam lacinia accumsan bibendum mollis commodo. Nascetur et risus, libero ante turpis lectus. Felis tortor nostra sed diam senectus ad. Sit nec phasellus natoque, rhoncus est venenatis curae. Turpis erat nunc amet natoque libero torquent adipiscing sociosqu. Ad venenatis quis dignissim habitasse magna bibendum tortor egestas etiam.</a:t>
            </a:r>
          </a:p>
        </p:txBody>
      </p:sp>
      <p:grpSp>
        <p:nvGrpSpPr>
          <p:cNvPr name="Group 9" id="9"/>
          <p:cNvGrpSpPr/>
          <p:nvPr/>
        </p:nvGrpSpPr>
        <p:grpSpPr>
          <a:xfrm rot="0">
            <a:off x="10618236" y="1340752"/>
            <a:ext cx="6552408" cy="4317083"/>
            <a:chOff x="0" y="0"/>
            <a:chExt cx="8736544" cy="5756111"/>
          </a:xfrm>
        </p:grpSpPr>
        <p:pic>
          <p:nvPicPr>
            <p:cNvPr name="Picture 10" id="10"/>
            <p:cNvPicPr>
              <a:picLocks noChangeAspect="true"/>
            </p:cNvPicPr>
            <p:nvPr/>
          </p:nvPicPr>
          <p:blipFill>
            <a:blip r:embed="rId5"/>
            <a:srcRect l="20425" t="0" r="20425" b="0"/>
            <a:stretch>
              <a:fillRect/>
            </a:stretch>
          </p:blipFill>
          <p:spPr>
            <a:xfrm flipH="false" flipV="false">
              <a:off x="0" y="0"/>
              <a:ext cx="8736544" cy="5756111"/>
            </a:xfrm>
            <a:prstGeom prst="rect">
              <a:avLst/>
            </a:prstGeom>
          </p:spPr>
        </p:pic>
      </p:grpSp>
      <p:sp>
        <p:nvSpPr>
          <p:cNvPr name="Freeform 11" id="11"/>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6"/>
            <a:stretch>
              <a:fillRect l="-11894" t="-3649" r="-10922"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08D8E">
                <a:alpha val="100000"/>
              </a:srgbClr>
            </a:gs>
            <a:gs pos="50000">
              <a:srgbClr val="2C70BB">
                <a:alpha val="100000"/>
              </a:srgbClr>
            </a:gs>
            <a:gs pos="100000">
              <a:srgbClr val="144B7D">
                <a:alpha val="100000"/>
              </a:srgbClr>
            </a:gs>
          </a:gsLst>
          <a:lin ang="2700000"/>
        </a:gradFill>
      </p:bgPr>
    </p:bg>
    <p:spTree>
      <p:nvGrpSpPr>
        <p:cNvPr id="1" name=""/>
        <p:cNvGrpSpPr/>
        <p:nvPr/>
      </p:nvGrpSpPr>
      <p:grpSpPr>
        <a:xfrm>
          <a:off x="0" y="0"/>
          <a:ext cx="0" cy="0"/>
          <a:chOff x="0" y="0"/>
          <a:chExt cx="0" cy="0"/>
        </a:xfrm>
      </p:grpSpPr>
      <p:grpSp>
        <p:nvGrpSpPr>
          <p:cNvPr name="Group 2" id="2"/>
          <p:cNvGrpSpPr/>
          <p:nvPr/>
        </p:nvGrpSpPr>
        <p:grpSpPr>
          <a:xfrm rot="0">
            <a:off x="1579048" y="3853286"/>
            <a:ext cx="6949323" cy="2556623"/>
            <a:chOff x="0" y="0"/>
            <a:chExt cx="9265764" cy="3408831"/>
          </a:xfrm>
        </p:grpSpPr>
        <p:sp>
          <p:nvSpPr>
            <p:cNvPr name="TextBox 3" id="3"/>
            <p:cNvSpPr txBox="true"/>
            <p:nvPr/>
          </p:nvSpPr>
          <p:spPr>
            <a:xfrm rot="0">
              <a:off x="0" y="9525"/>
              <a:ext cx="9265764" cy="1857375"/>
            </a:xfrm>
            <a:prstGeom prst="rect">
              <a:avLst/>
            </a:prstGeom>
          </p:spPr>
          <p:txBody>
            <a:bodyPr anchor="t" rtlCol="false" tIns="0" lIns="0" bIns="0" rIns="0">
              <a:spAutoFit/>
            </a:bodyPr>
            <a:lstStyle/>
            <a:p>
              <a:pPr algn="l">
                <a:lnSpc>
                  <a:spcPts val="11040"/>
                </a:lnSpc>
              </a:pPr>
              <a:r>
                <a:rPr lang="en-US" sz="9200">
                  <a:solidFill>
                    <a:srgbClr val="FFFFFF"/>
                  </a:solidFill>
                  <a:latin typeface="Hind"/>
                  <a:ea typeface="Hind"/>
                  <a:cs typeface="Hind"/>
                  <a:sym typeface="Hind"/>
                </a:rPr>
                <a:t>Title Text </a:t>
              </a:r>
            </a:p>
          </p:txBody>
        </p:sp>
        <p:sp>
          <p:nvSpPr>
            <p:cNvPr name="TextBox 4" id="4"/>
            <p:cNvSpPr txBox="true"/>
            <p:nvPr/>
          </p:nvSpPr>
          <p:spPr>
            <a:xfrm rot="0">
              <a:off x="0" y="2208469"/>
              <a:ext cx="9265764" cy="1200362"/>
            </a:xfrm>
            <a:prstGeom prst="rect">
              <a:avLst/>
            </a:prstGeom>
          </p:spPr>
          <p:txBody>
            <a:bodyPr anchor="t" rtlCol="false" tIns="0" lIns="0" bIns="0" rIns="0">
              <a:spAutoFit/>
            </a:bodyPr>
            <a:lstStyle/>
            <a:p>
              <a:pPr algn="l">
                <a:lnSpc>
                  <a:spcPts val="3639"/>
                </a:lnSpc>
              </a:pPr>
              <a:r>
                <a:rPr lang="en-US" sz="2799">
                  <a:solidFill>
                    <a:srgbClr val="FFFFFF"/>
                  </a:solidFill>
                  <a:latin typeface="Hind"/>
                  <a:ea typeface="Hind"/>
                  <a:cs typeface="Hind"/>
                  <a:sym typeface="Hind"/>
                </a:rPr>
                <a:t>Lorem ipsum odor amet, consectetuer adipiscing elit.</a:t>
              </a:r>
            </a:p>
          </p:txBody>
        </p:sp>
      </p:grpSp>
      <p:sp>
        <p:nvSpPr>
          <p:cNvPr name="TextBox 5" id="5"/>
          <p:cNvSpPr txBox="true"/>
          <p:nvPr/>
        </p:nvSpPr>
        <p:spPr>
          <a:xfrm rot="0">
            <a:off x="11259334" y="2093829"/>
            <a:ext cx="6048367" cy="432435"/>
          </a:xfrm>
          <a:prstGeom prst="rect">
            <a:avLst/>
          </a:prstGeom>
        </p:spPr>
        <p:txBody>
          <a:bodyPr anchor="t" rtlCol="false" tIns="0" lIns="0" bIns="0" rIns="0">
            <a:spAutoFit/>
          </a:bodyPr>
          <a:lstStyle/>
          <a:p>
            <a:pPr algn="l">
              <a:lnSpc>
                <a:spcPts val="3600"/>
              </a:lnSpc>
            </a:pPr>
            <a:r>
              <a:rPr lang="en-US" sz="2400" spc="-48">
                <a:solidFill>
                  <a:srgbClr val="FFFFFF"/>
                </a:solidFill>
                <a:latin typeface="Hind"/>
                <a:ea typeface="Hind"/>
                <a:cs typeface="Hind"/>
                <a:sym typeface="Hind"/>
              </a:rPr>
              <a:t>Lorem ipsum odor amet</a:t>
            </a:r>
          </a:p>
        </p:txBody>
      </p:sp>
      <p:sp>
        <p:nvSpPr>
          <p:cNvPr name="TextBox 6" id="6"/>
          <p:cNvSpPr txBox="true"/>
          <p:nvPr/>
        </p:nvSpPr>
        <p:spPr>
          <a:xfrm rot="0">
            <a:off x="11259334" y="3493883"/>
            <a:ext cx="6048367" cy="432435"/>
          </a:xfrm>
          <a:prstGeom prst="rect">
            <a:avLst/>
          </a:prstGeom>
        </p:spPr>
        <p:txBody>
          <a:bodyPr anchor="t" rtlCol="false" tIns="0" lIns="0" bIns="0" rIns="0">
            <a:spAutoFit/>
          </a:bodyPr>
          <a:lstStyle/>
          <a:p>
            <a:pPr algn="l">
              <a:lnSpc>
                <a:spcPts val="3600"/>
              </a:lnSpc>
            </a:pPr>
            <a:r>
              <a:rPr lang="en-US" sz="2400" spc="-48">
                <a:solidFill>
                  <a:srgbClr val="FFFFFF"/>
                </a:solidFill>
                <a:latin typeface="Hind"/>
                <a:ea typeface="Hind"/>
                <a:cs typeface="Hind"/>
                <a:sym typeface="Hind"/>
              </a:rPr>
              <a:t>Lorem ipsum odor amet</a:t>
            </a:r>
          </a:p>
        </p:txBody>
      </p:sp>
      <p:sp>
        <p:nvSpPr>
          <p:cNvPr name="TextBox 7" id="7"/>
          <p:cNvSpPr txBox="true"/>
          <p:nvPr/>
        </p:nvSpPr>
        <p:spPr>
          <a:xfrm rot="0">
            <a:off x="11259334" y="4893937"/>
            <a:ext cx="6048367" cy="432435"/>
          </a:xfrm>
          <a:prstGeom prst="rect">
            <a:avLst/>
          </a:prstGeom>
        </p:spPr>
        <p:txBody>
          <a:bodyPr anchor="t" rtlCol="false" tIns="0" lIns="0" bIns="0" rIns="0">
            <a:spAutoFit/>
          </a:bodyPr>
          <a:lstStyle/>
          <a:p>
            <a:pPr algn="l">
              <a:lnSpc>
                <a:spcPts val="3600"/>
              </a:lnSpc>
            </a:pPr>
            <a:r>
              <a:rPr lang="en-US" sz="2400" spc="-48">
                <a:solidFill>
                  <a:srgbClr val="FFFFFF"/>
                </a:solidFill>
                <a:latin typeface="Hind"/>
                <a:ea typeface="Hind"/>
                <a:cs typeface="Hind"/>
                <a:sym typeface="Hind"/>
              </a:rPr>
              <a:t>Lorem ipsum odor amet</a:t>
            </a:r>
          </a:p>
        </p:txBody>
      </p:sp>
      <p:sp>
        <p:nvSpPr>
          <p:cNvPr name="TextBox 8" id="8"/>
          <p:cNvSpPr txBox="true"/>
          <p:nvPr/>
        </p:nvSpPr>
        <p:spPr>
          <a:xfrm rot="0">
            <a:off x="11259334" y="6293992"/>
            <a:ext cx="6048367" cy="432435"/>
          </a:xfrm>
          <a:prstGeom prst="rect">
            <a:avLst/>
          </a:prstGeom>
        </p:spPr>
        <p:txBody>
          <a:bodyPr anchor="t" rtlCol="false" tIns="0" lIns="0" bIns="0" rIns="0">
            <a:spAutoFit/>
          </a:bodyPr>
          <a:lstStyle/>
          <a:p>
            <a:pPr algn="l">
              <a:lnSpc>
                <a:spcPts val="3600"/>
              </a:lnSpc>
            </a:pPr>
            <a:r>
              <a:rPr lang="en-US" sz="2400" spc="-48">
                <a:solidFill>
                  <a:srgbClr val="FFFFFF"/>
                </a:solidFill>
                <a:latin typeface="Hind"/>
                <a:ea typeface="Hind"/>
                <a:cs typeface="Hind"/>
                <a:sym typeface="Hind"/>
              </a:rPr>
              <a:t>Lorem ipsum odor amet</a:t>
            </a:r>
          </a:p>
        </p:txBody>
      </p:sp>
      <p:sp>
        <p:nvSpPr>
          <p:cNvPr name="TextBox 9" id="9"/>
          <p:cNvSpPr txBox="true"/>
          <p:nvPr/>
        </p:nvSpPr>
        <p:spPr>
          <a:xfrm rot="0">
            <a:off x="11259334" y="7694061"/>
            <a:ext cx="6048367" cy="432435"/>
          </a:xfrm>
          <a:prstGeom prst="rect">
            <a:avLst/>
          </a:prstGeom>
        </p:spPr>
        <p:txBody>
          <a:bodyPr anchor="t" rtlCol="false" tIns="0" lIns="0" bIns="0" rIns="0">
            <a:spAutoFit/>
          </a:bodyPr>
          <a:lstStyle/>
          <a:p>
            <a:pPr algn="l">
              <a:lnSpc>
                <a:spcPts val="3600"/>
              </a:lnSpc>
            </a:pPr>
            <a:r>
              <a:rPr lang="en-US" sz="2400" spc="-48">
                <a:solidFill>
                  <a:srgbClr val="FFFFFF"/>
                </a:solidFill>
                <a:latin typeface="Hind"/>
                <a:ea typeface="Hind"/>
                <a:cs typeface="Hind"/>
                <a:sym typeface="Hind"/>
              </a:rPr>
              <a:t>Lorem ipsum odor amet</a:t>
            </a:r>
          </a:p>
        </p:txBody>
      </p:sp>
      <p:sp>
        <p:nvSpPr>
          <p:cNvPr name="Freeform 10" id="10"/>
          <p:cNvSpPr/>
          <p:nvPr/>
        </p:nvSpPr>
        <p:spPr>
          <a:xfrm flipH="false" flipV="false" rot="0">
            <a:off x="10124300" y="2005533"/>
            <a:ext cx="680651" cy="675700"/>
          </a:xfrm>
          <a:custGeom>
            <a:avLst/>
            <a:gdLst/>
            <a:ahLst/>
            <a:cxnLst/>
            <a:rect r="r" b="b" t="t" l="l"/>
            <a:pathLst>
              <a:path h="675700" w="680651">
                <a:moveTo>
                  <a:pt x="0" y="0"/>
                </a:moveTo>
                <a:lnTo>
                  <a:pt x="680650" y="0"/>
                </a:lnTo>
                <a:lnTo>
                  <a:pt x="680650" y="675701"/>
                </a:lnTo>
                <a:lnTo>
                  <a:pt x="0" y="675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0124300" y="3405588"/>
            <a:ext cx="680651" cy="675700"/>
          </a:xfrm>
          <a:custGeom>
            <a:avLst/>
            <a:gdLst/>
            <a:ahLst/>
            <a:cxnLst/>
            <a:rect r="r" b="b" t="t" l="l"/>
            <a:pathLst>
              <a:path h="675700" w="680651">
                <a:moveTo>
                  <a:pt x="0" y="0"/>
                </a:moveTo>
                <a:lnTo>
                  <a:pt x="680650" y="0"/>
                </a:lnTo>
                <a:lnTo>
                  <a:pt x="680650" y="675700"/>
                </a:lnTo>
                <a:lnTo>
                  <a:pt x="0" y="675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0124300" y="4805650"/>
            <a:ext cx="680651" cy="675700"/>
          </a:xfrm>
          <a:custGeom>
            <a:avLst/>
            <a:gdLst/>
            <a:ahLst/>
            <a:cxnLst/>
            <a:rect r="r" b="b" t="t" l="l"/>
            <a:pathLst>
              <a:path h="675700" w="680651">
                <a:moveTo>
                  <a:pt x="0" y="0"/>
                </a:moveTo>
                <a:lnTo>
                  <a:pt x="680650" y="0"/>
                </a:lnTo>
                <a:lnTo>
                  <a:pt x="680650" y="675700"/>
                </a:lnTo>
                <a:lnTo>
                  <a:pt x="0" y="675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0124300" y="6205696"/>
            <a:ext cx="680651" cy="675700"/>
          </a:xfrm>
          <a:custGeom>
            <a:avLst/>
            <a:gdLst/>
            <a:ahLst/>
            <a:cxnLst/>
            <a:rect r="r" b="b" t="t" l="l"/>
            <a:pathLst>
              <a:path h="675700" w="680651">
                <a:moveTo>
                  <a:pt x="0" y="0"/>
                </a:moveTo>
                <a:lnTo>
                  <a:pt x="680650" y="0"/>
                </a:lnTo>
                <a:lnTo>
                  <a:pt x="680650" y="675701"/>
                </a:lnTo>
                <a:lnTo>
                  <a:pt x="0" y="675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0124300" y="7605766"/>
            <a:ext cx="680651" cy="675700"/>
          </a:xfrm>
          <a:custGeom>
            <a:avLst/>
            <a:gdLst/>
            <a:ahLst/>
            <a:cxnLst/>
            <a:rect r="r" b="b" t="t" l="l"/>
            <a:pathLst>
              <a:path h="675700" w="680651">
                <a:moveTo>
                  <a:pt x="0" y="0"/>
                </a:moveTo>
                <a:lnTo>
                  <a:pt x="680650" y="0"/>
                </a:lnTo>
                <a:lnTo>
                  <a:pt x="680650" y="675701"/>
                </a:lnTo>
                <a:lnTo>
                  <a:pt x="0" y="675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6466999" y="26"/>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4">
              <a:alphaModFix amt="5000"/>
            </a:blip>
            <a:stretch>
              <a:fillRect l="-46441" t="0" r="0" b="0"/>
            </a:stretch>
          </a:blipFill>
        </p:spPr>
      </p:sp>
      <p:sp>
        <p:nvSpPr>
          <p:cNvPr name="Freeform 16" id="16"/>
          <p:cNvSpPr/>
          <p:nvPr/>
        </p:nvSpPr>
        <p:spPr>
          <a:xfrm flipH="false" flipV="false" rot="0">
            <a:off x="0" y="4557293"/>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4">
              <a:alphaModFix amt="5000"/>
            </a:blip>
            <a:stretch>
              <a:fillRect l="-46441" t="0" r="0" b="0"/>
            </a:stretch>
          </a:blipFill>
        </p:spPr>
      </p:sp>
      <p:sp>
        <p:nvSpPr>
          <p:cNvPr name="Freeform 17" id="17"/>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5"/>
            <a:stretch>
              <a:fillRect l="-11894" t="-3649" r="-10922"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08D8E">
                <a:alpha val="100000"/>
              </a:srgbClr>
            </a:gs>
            <a:gs pos="50000">
              <a:srgbClr val="2C70BB">
                <a:alpha val="100000"/>
              </a:srgbClr>
            </a:gs>
            <a:gs pos="100000">
              <a:srgbClr val="144B7D">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13894440" y="45036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0" y="0"/>
            <a:ext cx="2666701" cy="2116131"/>
          </a:xfrm>
          <a:custGeom>
            <a:avLst/>
            <a:gdLst/>
            <a:ahLst/>
            <a:cxnLst/>
            <a:rect r="r" b="b" t="t" l="l"/>
            <a:pathLst>
              <a:path h="2116131" w="2666701">
                <a:moveTo>
                  <a:pt x="0" y="0"/>
                </a:moveTo>
                <a:lnTo>
                  <a:pt x="2666701" y="0"/>
                </a:lnTo>
                <a:lnTo>
                  <a:pt x="2666701" y="2116131"/>
                </a:lnTo>
                <a:lnTo>
                  <a:pt x="0" y="2116131"/>
                </a:lnTo>
                <a:lnTo>
                  <a:pt x="0" y="0"/>
                </a:lnTo>
                <a:close/>
              </a:path>
            </a:pathLst>
          </a:custGeom>
          <a:blipFill>
            <a:blip r:embed="rId4">
              <a:alphaModFix amt="5000"/>
            </a:blip>
            <a:stretch>
              <a:fillRect l="0" t="0" r="0" b="-170763"/>
            </a:stretch>
          </a:blipFill>
        </p:spPr>
      </p:sp>
      <p:sp>
        <p:nvSpPr>
          <p:cNvPr name="Freeform 4" id="4"/>
          <p:cNvSpPr/>
          <p:nvPr/>
        </p:nvSpPr>
        <p:spPr>
          <a:xfrm flipH="false" flipV="false" rot="0">
            <a:off x="15621299" y="8170869"/>
            <a:ext cx="2666701" cy="2116131"/>
          </a:xfrm>
          <a:custGeom>
            <a:avLst/>
            <a:gdLst/>
            <a:ahLst/>
            <a:cxnLst/>
            <a:rect r="r" b="b" t="t" l="l"/>
            <a:pathLst>
              <a:path h="2116131" w="2666701">
                <a:moveTo>
                  <a:pt x="0" y="0"/>
                </a:moveTo>
                <a:lnTo>
                  <a:pt x="2666701" y="0"/>
                </a:lnTo>
                <a:lnTo>
                  <a:pt x="2666701" y="2116131"/>
                </a:lnTo>
                <a:lnTo>
                  <a:pt x="0" y="2116131"/>
                </a:lnTo>
                <a:lnTo>
                  <a:pt x="0" y="0"/>
                </a:lnTo>
                <a:close/>
              </a:path>
            </a:pathLst>
          </a:custGeom>
          <a:blipFill>
            <a:blip r:embed="rId4">
              <a:alphaModFix amt="5000"/>
            </a:blip>
            <a:stretch>
              <a:fillRect l="0" t="0" r="0" b="-170763"/>
            </a:stretch>
          </a:blipFill>
        </p:spPr>
      </p:sp>
      <p:sp>
        <p:nvSpPr>
          <p:cNvPr name="TextBox 5" id="5"/>
          <p:cNvSpPr txBox="true"/>
          <p:nvPr/>
        </p:nvSpPr>
        <p:spPr>
          <a:xfrm rot="0">
            <a:off x="910500" y="1021737"/>
            <a:ext cx="8147912" cy="971550"/>
          </a:xfrm>
          <a:prstGeom prst="rect">
            <a:avLst/>
          </a:prstGeom>
        </p:spPr>
        <p:txBody>
          <a:bodyPr anchor="t" rtlCol="false" tIns="0" lIns="0" bIns="0" rIns="0">
            <a:spAutoFit/>
          </a:bodyPr>
          <a:lstStyle/>
          <a:p>
            <a:pPr algn="l">
              <a:lnSpc>
                <a:spcPts val="7350"/>
              </a:lnSpc>
            </a:pPr>
            <a:r>
              <a:rPr lang="en-US" sz="7000" b="true">
                <a:solidFill>
                  <a:srgbClr val="FFFFFF"/>
                </a:solidFill>
                <a:latin typeface="Hind Bold"/>
                <a:ea typeface="Hind Bold"/>
                <a:cs typeface="Hind Bold"/>
                <a:sym typeface="Hind Bold"/>
              </a:rPr>
              <a:t>STATISTICS</a:t>
            </a:r>
          </a:p>
        </p:txBody>
      </p:sp>
      <p:pic>
        <p:nvPicPr>
          <p:cNvPr name="Picture 6" id="6"/>
          <p:cNvPicPr>
            <a:picLocks noChangeAspect="true"/>
          </p:cNvPicPr>
          <p:nvPr/>
        </p:nvPicPr>
        <p:blipFill>
          <a:blip r:embed="rId5"/>
          <a:stretch>
            <a:fillRect/>
          </a:stretch>
        </p:blipFill>
        <p:spPr>
          <a:xfrm rot="0">
            <a:off x="221581" y="2188013"/>
            <a:ext cx="8714700" cy="6395893"/>
          </a:xfrm>
          <a:prstGeom prst="rect">
            <a:avLst/>
          </a:prstGeom>
        </p:spPr>
      </p:pic>
      <p:pic>
        <p:nvPicPr>
          <p:cNvPr name="Picture 7" id="7"/>
          <p:cNvPicPr>
            <a:picLocks noChangeAspect="true"/>
          </p:cNvPicPr>
          <p:nvPr/>
        </p:nvPicPr>
        <p:blipFill>
          <a:blip r:embed="rId6"/>
          <a:stretch>
            <a:fillRect/>
          </a:stretch>
        </p:blipFill>
        <p:spPr>
          <a:xfrm rot="0">
            <a:off x="8812214" y="2074771"/>
            <a:ext cx="9378898" cy="6570692"/>
          </a:xfrm>
          <a:prstGeom prst="rect">
            <a:avLst/>
          </a:prstGeom>
        </p:spPr>
      </p:pic>
      <p:sp>
        <p:nvSpPr>
          <p:cNvPr name="TextBox 8" id="8"/>
          <p:cNvSpPr txBox="true"/>
          <p:nvPr/>
        </p:nvSpPr>
        <p:spPr>
          <a:xfrm rot="0">
            <a:off x="881335" y="8954872"/>
            <a:ext cx="7328721" cy="417195"/>
          </a:xfrm>
          <a:prstGeom prst="rect">
            <a:avLst/>
          </a:prstGeom>
        </p:spPr>
        <p:txBody>
          <a:bodyPr anchor="t" rtlCol="false" tIns="0" lIns="0" bIns="0" rIns="0">
            <a:spAutoFit/>
          </a:bodyPr>
          <a:lstStyle/>
          <a:p>
            <a:pPr algn="just" marL="0" indent="0" lvl="0">
              <a:lnSpc>
                <a:spcPts val="3450"/>
              </a:lnSpc>
            </a:pPr>
            <a:r>
              <a:rPr lang="en-US" sz="2300">
                <a:solidFill>
                  <a:srgbClr val="FFFFFF"/>
                </a:solidFill>
                <a:latin typeface="Hind"/>
                <a:ea typeface="Hind"/>
                <a:cs typeface="Hind"/>
                <a:sym typeface="Hind"/>
              </a:rPr>
              <a:t>Lorem ipsum odor amet</a:t>
            </a:r>
          </a:p>
        </p:txBody>
      </p:sp>
      <p:sp>
        <p:nvSpPr>
          <p:cNvPr name="TextBox 9" id="9"/>
          <p:cNvSpPr txBox="true"/>
          <p:nvPr/>
        </p:nvSpPr>
        <p:spPr>
          <a:xfrm rot="0">
            <a:off x="9625928" y="8954872"/>
            <a:ext cx="7906692" cy="417195"/>
          </a:xfrm>
          <a:prstGeom prst="rect">
            <a:avLst/>
          </a:prstGeom>
        </p:spPr>
        <p:txBody>
          <a:bodyPr anchor="t" rtlCol="false" tIns="0" lIns="0" bIns="0" rIns="0">
            <a:spAutoFit/>
          </a:bodyPr>
          <a:lstStyle/>
          <a:p>
            <a:pPr algn="just" marL="0" indent="0" lvl="0">
              <a:lnSpc>
                <a:spcPts val="3450"/>
              </a:lnSpc>
            </a:pPr>
            <a:r>
              <a:rPr lang="en-US" sz="2300">
                <a:solidFill>
                  <a:srgbClr val="FFFFFF"/>
                </a:solidFill>
                <a:latin typeface="Hind"/>
                <a:ea typeface="Hind"/>
                <a:cs typeface="Hind"/>
                <a:sym typeface="Hind"/>
              </a:rPr>
              <a:t>Lorem ipsum odor amet</a:t>
            </a:r>
          </a:p>
        </p:txBody>
      </p:sp>
      <p:sp>
        <p:nvSpPr>
          <p:cNvPr name="TextBox 10" id="10"/>
          <p:cNvSpPr txBox="true"/>
          <p:nvPr/>
        </p:nvSpPr>
        <p:spPr>
          <a:xfrm rot="0">
            <a:off x="881335" y="8483013"/>
            <a:ext cx="7328721" cy="396240"/>
          </a:xfrm>
          <a:prstGeom prst="rect">
            <a:avLst/>
          </a:prstGeom>
        </p:spPr>
        <p:txBody>
          <a:bodyPr anchor="t" rtlCol="false" tIns="0" lIns="0" bIns="0" rIns="0">
            <a:spAutoFit/>
          </a:bodyPr>
          <a:lstStyle/>
          <a:p>
            <a:pPr algn="l">
              <a:lnSpc>
                <a:spcPts val="3359"/>
              </a:lnSpc>
            </a:pPr>
            <a:r>
              <a:rPr lang="en-US" sz="2400" b="true">
                <a:solidFill>
                  <a:srgbClr val="FFFFFF"/>
                </a:solidFill>
                <a:latin typeface="Hind Bold"/>
                <a:ea typeface="Hind Bold"/>
                <a:cs typeface="Hind Bold"/>
                <a:sym typeface="Hind Bold"/>
              </a:rPr>
              <a:t>Lorem ipsum</a:t>
            </a:r>
          </a:p>
        </p:txBody>
      </p:sp>
      <p:sp>
        <p:nvSpPr>
          <p:cNvPr name="TextBox 11" id="11"/>
          <p:cNvSpPr txBox="true"/>
          <p:nvPr/>
        </p:nvSpPr>
        <p:spPr>
          <a:xfrm rot="0">
            <a:off x="9625928" y="8483013"/>
            <a:ext cx="7328721" cy="396240"/>
          </a:xfrm>
          <a:prstGeom prst="rect">
            <a:avLst/>
          </a:prstGeom>
        </p:spPr>
        <p:txBody>
          <a:bodyPr anchor="t" rtlCol="false" tIns="0" lIns="0" bIns="0" rIns="0">
            <a:spAutoFit/>
          </a:bodyPr>
          <a:lstStyle/>
          <a:p>
            <a:pPr algn="l">
              <a:lnSpc>
                <a:spcPts val="3359"/>
              </a:lnSpc>
            </a:pPr>
            <a:r>
              <a:rPr lang="en-US" sz="2400" b="true">
                <a:solidFill>
                  <a:srgbClr val="FFFFFF"/>
                </a:solidFill>
                <a:latin typeface="Hind Bold"/>
                <a:ea typeface="Hind Bold"/>
                <a:cs typeface="Hind Bold"/>
                <a:sym typeface="Hind Bold"/>
              </a:rPr>
              <a:t>Lorem ipsum</a:t>
            </a:r>
          </a:p>
        </p:txBody>
      </p:sp>
      <p:sp>
        <p:nvSpPr>
          <p:cNvPr name="Freeform 12" id="12"/>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7"/>
            <a:stretch>
              <a:fillRect l="-11894" t="-3649" r="-10922"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08D8E">
                <a:alpha val="100000"/>
              </a:srgbClr>
            </a:gs>
            <a:gs pos="50000">
              <a:srgbClr val="2C70BB">
                <a:alpha val="100000"/>
              </a:srgbClr>
            </a:gs>
            <a:gs pos="100000">
              <a:srgbClr val="144B7D">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6466999" y="26"/>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sp>
        <p:nvSpPr>
          <p:cNvPr name="Freeform 3" id="3"/>
          <p:cNvSpPr/>
          <p:nvPr/>
        </p:nvSpPr>
        <p:spPr>
          <a:xfrm flipH="false" flipV="false" rot="0">
            <a:off x="0" y="4557293"/>
            <a:ext cx="1821001" cy="5729707"/>
          </a:xfrm>
          <a:custGeom>
            <a:avLst/>
            <a:gdLst/>
            <a:ahLst/>
            <a:cxnLst/>
            <a:rect r="r" b="b" t="t" l="l"/>
            <a:pathLst>
              <a:path h="5729707" w="1821001">
                <a:moveTo>
                  <a:pt x="0" y="0"/>
                </a:moveTo>
                <a:lnTo>
                  <a:pt x="1821001" y="0"/>
                </a:lnTo>
                <a:lnTo>
                  <a:pt x="1821001" y="5729707"/>
                </a:lnTo>
                <a:lnTo>
                  <a:pt x="0" y="5729707"/>
                </a:lnTo>
                <a:lnTo>
                  <a:pt x="0" y="0"/>
                </a:lnTo>
                <a:close/>
              </a:path>
            </a:pathLst>
          </a:custGeom>
          <a:blipFill>
            <a:blip r:embed="rId2">
              <a:alphaModFix amt="5000"/>
            </a:blip>
            <a:stretch>
              <a:fillRect l="-46441" t="0" r="0" b="0"/>
            </a:stretch>
          </a:blipFill>
        </p:spPr>
      </p:sp>
      <p:pic>
        <p:nvPicPr>
          <p:cNvPr name="Picture 4" id="4"/>
          <p:cNvPicPr>
            <a:picLocks noChangeAspect="true"/>
          </p:cNvPicPr>
          <p:nvPr/>
        </p:nvPicPr>
        <p:blipFill>
          <a:blip r:embed="rId3"/>
          <a:stretch>
            <a:fillRect/>
          </a:stretch>
        </p:blipFill>
        <p:spPr>
          <a:xfrm rot="0">
            <a:off x="600103" y="2998250"/>
            <a:ext cx="5143165" cy="3000179"/>
          </a:xfrm>
          <a:prstGeom prst="rect">
            <a:avLst/>
          </a:prstGeom>
        </p:spPr>
      </p:pic>
      <p:pic>
        <p:nvPicPr>
          <p:cNvPr name="Picture 5" id="5"/>
          <p:cNvPicPr>
            <a:picLocks noChangeAspect="true"/>
          </p:cNvPicPr>
          <p:nvPr/>
        </p:nvPicPr>
        <p:blipFill>
          <a:blip r:embed="rId4"/>
          <a:stretch>
            <a:fillRect/>
          </a:stretch>
        </p:blipFill>
        <p:spPr>
          <a:xfrm rot="0">
            <a:off x="6565215" y="2998250"/>
            <a:ext cx="5143165" cy="3000179"/>
          </a:xfrm>
          <a:prstGeom prst="rect">
            <a:avLst/>
          </a:prstGeom>
        </p:spPr>
      </p:pic>
      <p:pic>
        <p:nvPicPr>
          <p:cNvPr name="Picture 6" id="6"/>
          <p:cNvPicPr>
            <a:picLocks noChangeAspect="true"/>
          </p:cNvPicPr>
          <p:nvPr/>
        </p:nvPicPr>
        <p:blipFill>
          <a:blip r:embed="rId5"/>
          <a:stretch>
            <a:fillRect/>
          </a:stretch>
        </p:blipFill>
        <p:spPr>
          <a:xfrm rot="0">
            <a:off x="12530327" y="2998250"/>
            <a:ext cx="5143165" cy="3000179"/>
          </a:xfrm>
          <a:prstGeom prst="rect">
            <a:avLst/>
          </a:prstGeom>
        </p:spPr>
      </p:pic>
      <p:sp>
        <p:nvSpPr>
          <p:cNvPr name="TextBox 7" id="7"/>
          <p:cNvSpPr txBox="true"/>
          <p:nvPr/>
        </p:nvSpPr>
        <p:spPr>
          <a:xfrm rot="0">
            <a:off x="1028700" y="1123950"/>
            <a:ext cx="10456586" cy="971550"/>
          </a:xfrm>
          <a:prstGeom prst="rect">
            <a:avLst/>
          </a:prstGeom>
        </p:spPr>
        <p:txBody>
          <a:bodyPr anchor="t" rtlCol="false" tIns="0" lIns="0" bIns="0" rIns="0">
            <a:spAutoFit/>
          </a:bodyPr>
          <a:lstStyle/>
          <a:p>
            <a:pPr algn="l">
              <a:lnSpc>
                <a:spcPts val="7350"/>
              </a:lnSpc>
            </a:pPr>
            <a:r>
              <a:rPr lang="en-US" sz="7000" b="true">
                <a:solidFill>
                  <a:srgbClr val="FFFFFF"/>
                </a:solidFill>
                <a:latin typeface="Hind Bold"/>
                <a:ea typeface="Hind Bold"/>
                <a:cs typeface="Hind Bold"/>
                <a:sym typeface="Hind Bold"/>
              </a:rPr>
              <a:t>METRICS/STATISTICS</a:t>
            </a:r>
          </a:p>
        </p:txBody>
      </p:sp>
      <p:sp>
        <p:nvSpPr>
          <p:cNvPr name="TextBox 8" id="8"/>
          <p:cNvSpPr txBox="true"/>
          <p:nvPr/>
        </p:nvSpPr>
        <p:spPr>
          <a:xfrm rot="0">
            <a:off x="1843243" y="6102348"/>
            <a:ext cx="2659650" cy="396240"/>
          </a:xfrm>
          <a:prstGeom prst="rect">
            <a:avLst/>
          </a:prstGeom>
        </p:spPr>
        <p:txBody>
          <a:bodyPr anchor="t" rtlCol="false" tIns="0" lIns="0" bIns="0" rIns="0">
            <a:spAutoFit/>
          </a:bodyPr>
          <a:lstStyle/>
          <a:p>
            <a:pPr algn="ctr" marL="0" indent="0" lvl="0">
              <a:lnSpc>
                <a:spcPts val="3359"/>
              </a:lnSpc>
              <a:spcBef>
                <a:spcPct val="0"/>
              </a:spcBef>
            </a:pPr>
            <a:r>
              <a:rPr lang="en-US" b="true" sz="2400" spc="-72">
                <a:solidFill>
                  <a:srgbClr val="FFFFFF"/>
                </a:solidFill>
                <a:latin typeface="Hind Bold"/>
                <a:ea typeface="Hind Bold"/>
                <a:cs typeface="Hind Bold"/>
                <a:sym typeface="Hind Bold"/>
              </a:rPr>
              <a:t>METRIC</a:t>
            </a:r>
          </a:p>
        </p:txBody>
      </p:sp>
      <p:sp>
        <p:nvSpPr>
          <p:cNvPr name="TextBox 9" id="9"/>
          <p:cNvSpPr txBox="true"/>
          <p:nvPr/>
        </p:nvSpPr>
        <p:spPr>
          <a:xfrm rot="0">
            <a:off x="7808068" y="6102348"/>
            <a:ext cx="2659650" cy="396240"/>
          </a:xfrm>
          <a:prstGeom prst="rect">
            <a:avLst/>
          </a:prstGeom>
        </p:spPr>
        <p:txBody>
          <a:bodyPr anchor="t" rtlCol="false" tIns="0" lIns="0" bIns="0" rIns="0">
            <a:spAutoFit/>
          </a:bodyPr>
          <a:lstStyle/>
          <a:p>
            <a:pPr algn="ctr" marL="0" indent="0" lvl="0">
              <a:lnSpc>
                <a:spcPts val="3359"/>
              </a:lnSpc>
              <a:spcBef>
                <a:spcPct val="0"/>
              </a:spcBef>
            </a:pPr>
            <a:r>
              <a:rPr lang="en-US" b="true" sz="2400" spc="-72">
                <a:solidFill>
                  <a:srgbClr val="FFFFFF"/>
                </a:solidFill>
                <a:latin typeface="Hind Bold"/>
                <a:ea typeface="Hind Bold"/>
                <a:cs typeface="Hind Bold"/>
                <a:sym typeface="Hind Bold"/>
              </a:rPr>
              <a:t>METRIC</a:t>
            </a:r>
          </a:p>
        </p:txBody>
      </p:sp>
      <p:sp>
        <p:nvSpPr>
          <p:cNvPr name="TextBox 10" id="10"/>
          <p:cNvSpPr txBox="true"/>
          <p:nvPr/>
        </p:nvSpPr>
        <p:spPr>
          <a:xfrm rot="0">
            <a:off x="13772084" y="6102348"/>
            <a:ext cx="2659650" cy="396240"/>
          </a:xfrm>
          <a:prstGeom prst="rect">
            <a:avLst/>
          </a:prstGeom>
        </p:spPr>
        <p:txBody>
          <a:bodyPr anchor="t" rtlCol="false" tIns="0" lIns="0" bIns="0" rIns="0">
            <a:spAutoFit/>
          </a:bodyPr>
          <a:lstStyle/>
          <a:p>
            <a:pPr algn="ctr" marL="0" indent="0" lvl="0">
              <a:lnSpc>
                <a:spcPts val="3359"/>
              </a:lnSpc>
              <a:spcBef>
                <a:spcPct val="0"/>
              </a:spcBef>
            </a:pPr>
            <a:r>
              <a:rPr lang="en-US" b="true" sz="2400" spc="-72">
                <a:solidFill>
                  <a:srgbClr val="FFFFFF"/>
                </a:solidFill>
                <a:latin typeface="Hind Bold"/>
                <a:ea typeface="Hind Bold"/>
                <a:cs typeface="Hind Bold"/>
                <a:sym typeface="Hind Bold"/>
              </a:rPr>
              <a:t>METRIC</a:t>
            </a:r>
          </a:p>
        </p:txBody>
      </p:sp>
      <p:sp>
        <p:nvSpPr>
          <p:cNvPr name="TextBox 11" id="11"/>
          <p:cNvSpPr txBox="true"/>
          <p:nvPr/>
        </p:nvSpPr>
        <p:spPr>
          <a:xfrm rot="0">
            <a:off x="1133048" y="6543923"/>
            <a:ext cx="4077275" cy="316230"/>
          </a:xfrm>
          <a:prstGeom prst="rect">
            <a:avLst/>
          </a:prstGeom>
        </p:spPr>
        <p:txBody>
          <a:bodyPr anchor="t" rtlCol="false" tIns="0" lIns="0" bIns="0" rIns="0">
            <a:spAutoFit/>
          </a:bodyPr>
          <a:lstStyle/>
          <a:p>
            <a:pPr algn="ctr" marL="0" indent="0" lvl="0">
              <a:lnSpc>
                <a:spcPts val="2520"/>
              </a:lnSpc>
            </a:pPr>
            <a:r>
              <a:rPr lang="en-US" sz="1800" strike="noStrike" u="none">
                <a:solidFill>
                  <a:srgbClr val="FFFFFF"/>
                </a:solidFill>
                <a:latin typeface="Hind"/>
                <a:ea typeface="Hind"/>
                <a:cs typeface="Hind"/>
                <a:sym typeface="Hind"/>
              </a:rPr>
              <a:t>Briefly elaborate </a:t>
            </a:r>
          </a:p>
        </p:txBody>
      </p:sp>
      <p:sp>
        <p:nvSpPr>
          <p:cNvPr name="TextBox 12" id="12"/>
          <p:cNvSpPr txBox="true"/>
          <p:nvPr/>
        </p:nvSpPr>
        <p:spPr>
          <a:xfrm rot="0">
            <a:off x="7099255" y="6543923"/>
            <a:ext cx="4077275" cy="316230"/>
          </a:xfrm>
          <a:prstGeom prst="rect">
            <a:avLst/>
          </a:prstGeom>
        </p:spPr>
        <p:txBody>
          <a:bodyPr anchor="t" rtlCol="false" tIns="0" lIns="0" bIns="0" rIns="0">
            <a:spAutoFit/>
          </a:bodyPr>
          <a:lstStyle/>
          <a:p>
            <a:pPr algn="ctr" marL="0" indent="0" lvl="0">
              <a:lnSpc>
                <a:spcPts val="2520"/>
              </a:lnSpc>
            </a:pPr>
            <a:r>
              <a:rPr lang="en-US" sz="1800" strike="noStrike" u="none">
                <a:solidFill>
                  <a:srgbClr val="FFFFFF"/>
                </a:solidFill>
                <a:latin typeface="Hind"/>
                <a:ea typeface="Hind"/>
                <a:cs typeface="Hind"/>
                <a:sym typeface="Hind"/>
              </a:rPr>
              <a:t>Briefly elaborate </a:t>
            </a:r>
          </a:p>
        </p:txBody>
      </p:sp>
      <p:sp>
        <p:nvSpPr>
          <p:cNvPr name="TextBox 13" id="13"/>
          <p:cNvSpPr txBox="true"/>
          <p:nvPr/>
        </p:nvSpPr>
        <p:spPr>
          <a:xfrm rot="0">
            <a:off x="13063272" y="6543923"/>
            <a:ext cx="4077275" cy="316230"/>
          </a:xfrm>
          <a:prstGeom prst="rect">
            <a:avLst/>
          </a:prstGeom>
        </p:spPr>
        <p:txBody>
          <a:bodyPr anchor="t" rtlCol="false" tIns="0" lIns="0" bIns="0" rIns="0">
            <a:spAutoFit/>
          </a:bodyPr>
          <a:lstStyle/>
          <a:p>
            <a:pPr algn="ctr" marL="0" indent="0" lvl="0">
              <a:lnSpc>
                <a:spcPts val="2520"/>
              </a:lnSpc>
            </a:pPr>
            <a:r>
              <a:rPr lang="en-US" sz="1800" strike="noStrike" u="none">
                <a:solidFill>
                  <a:srgbClr val="FFFFFF"/>
                </a:solidFill>
                <a:latin typeface="Hind"/>
                <a:ea typeface="Hind"/>
                <a:cs typeface="Hind"/>
                <a:sym typeface="Hind"/>
              </a:rPr>
              <a:t>Briefly elaborate </a:t>
            </a:r>
          </a:p>
        </p:txBody>
      </p:sp>
      <p:sp>
        <p:nvSpPr>
          <p:cNvPr name="TextBox 14" id="14"/>
          <p:cNvSpPr txBox="true"/>
          <p:nvPr/>
        </p:nvSpPr>
        <p:spPr>
          <a:xfrm rot="0">
            <a:off x="4678074" y="7812653"/>
            <a:ext cx="9094011" cy="855345"/>
          </a:xfrm>
          <a:prstGeom prst="rect">
            <a:avLst/>
          </a:prstGeom>
        </p:spPr>
        <p:txBody>
          <a:bodyPr anchor="t" rtlCol="false" tIns="0" lIns="0" bIns="0" rIns="0">
            <a:spAutoFit/>
          </a:bodyPr>
          <a:lstStyle/>
          <a:p>
            <a:pPr algn="just" marL="0" indent="0" lvl="0">
              <a:lnSpc>
                <a:spcPts val="3450"/>
              </a:lnSpc>
            </a:pPr>
            <a:r>
              <a:rPr lang="en-US" sz="2300">
                <a:solidFill>
                  <a:srgbClr val="FFFFFF"/>
                </a:solidFill>
                <a:latin typeface="Hind"/>
                <a:ea typeface="Hind"/>
                <a:cs typeface="Hind"/>
                <a:sym typeface="Hind"/>
              </a:rPr>
              <a:t>Lorem ipsum odor amet, consectetuer adipiscing elit. Posuere vestibulum augue euismod pretium lacus pulvinar</a:t>
            </a:r>
          </a:p>
        </p:txBody>
      </p:sp>
      <p:sp>
        <p:nvSpPr>
          <p:cNvPr name="Freeform 15" id="15"/>
          <p:cNvSpPr/>
          <p:nvPr/>
        </p:nvSpPr>
        <p:spPr>
          <a:xfrm flipH="false" flipV="false" rot="0">
            <a:off x="15901668" y="9036537"/>
            <a:ext cx="2174526" cy="1059010"/>
          </a:xfrm>
          <a:custGeom>
            <a:avLst/>
            <a:gdLst/>
            <a:ahLst/>
            <a:cxnLst/>
            <a:rect r="r" b="b" t="t" l="l"/>
            <a:pathLst>
              <a:path h="1059010" w="2174526">
                <a:moveTo>
                  <a:pt x="0" y="0"/>
                </a:moveTo>
                <a:lnTo>
                  <a:pt x="2174526" y="0"/>
                </a:lnTo>
                <a:lnTo>
                  <a:pt x="2174526" y="1059010"/>
                </a:lnTo>
                <a:lnTo>
                  <a:pt x="0" y="1059010"/>
                </a:lnTo>
                <a:lnTo>
                  <a:pt x="0" y="0"/>
                </a:lnTo>
                <a:close/>
              </a:path>
            </a:pathLst>
          </a:custGeom>
          <a:blipFill>
            <a:blip r:embed="rId6"/>
            <a:stretch>
              <a:fillRect l="-11894" t="-3649" r="-10922"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DAGcxBvs3EQ</dc:identifier>
  <dcterms:modified xsi:type="dcterms:W3CDTF">2011-08-01T06:04:30Z</dcterms:modified>
  <cp:revision>1</cp:revision>
  <dc:title>New Brand Standards Presentation</dc:title>
</cp:coreProperties>
</file>